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Lst>
  <p:notesMasterIdLst>
    <p:notesMasterId r:id="rId26"/>
  </p:notesMasterIdLst>
  <p:sldIdLst>
    <p:sldId id="308" r:id="rId3"/>
    <p:sldId id="256" r:id="rId4"/>
    <p:sldId id="257" r:id="rId5"/>
    <p:sldId id="297" r:id="rId6"/>
    <p:sldId id="312" r:id="rId7"/>
    <p:sldId id="301" r:id="rId8"/>
    <p:sldId id="313" r:id="rId9"/>
    <p:sldId id="314" r:id="rId10"/>
    <p:sldId id="315" r:id="rId11"/>
    <p:sldId id="316" r:id="rId12"/>
    <p:sldId id="317" r:id="rId13"/>
    <p:sldId id="319" r:id="rId14"/>
    <p:sldId id="318" r:id="rId15"/>
    <p:sldId id="320" r:id="rId16"/>
    <p:sldId id="321" r:id="rId17"/>
    <p:sldId id="323" r:id="rId18"/>
    <p:sldId id="325" r:id="rId19"/>
    <p:sldId id="324" r:id="rId20"/>
    <p:sldId id="322" r:id="rId21"/>
    <p:sldId id="326" r:id="rId22"/>
    <p:sldId id="327" r:id="rId23"/>
    <p:sldId id="288" r:id="rId24"/>
    <p:sldId id="275" r:id="rId25"/>
  </p:sldIdLst>
  <p:sldSz cx="9144000" cy="5143500" type="screen16x9"/>
  <p:notesSz cx="6858000" cy="9144000"/>
  <p:embeddedFontLst>
    <p:embeddedFont>
      <p:font typeface="Bebas Neue" panose="020B0606020202050201" pitchFamily="34" charset="0"/>
      <p:regular r:id="rId27"/>
    </p:embeddedFont>
    <p:embeddedFont>
      <p:font typeface="Josefin Slab SemiBold" pitchFamily="2" charset="0"/>
      <p:regular r:id="rId28"/>
      <p:bold r:id="rId29"/>
      <p:italic r:id="rId30"/>
      <p:boldItalic r:id="rId31"/>
    </p:embeddedFont>
    <p:embeddedFont>
      <p:font typeface="Lato" panose="020F0502020204030203" pitchFamily="34"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Raleway" pitchFamily="2" charset="0"/>
      <p:regular r:id="rId40"/>
      <p:bold r:id="rId41"/>
      <p:italic r:id="rId42"/>
      <p:boldItalic r:id="rId43"/>
    </p:embeddedFont>
    <p:embeddedFont>
      <p:font typeface="Source Sans Pro" panose="020B0503030403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2462" autoAdjust="0"/>
  </p:normalViewPr>
  <p:slideViewPr>
    <p:cSldViewPr snapToGrid="0">
      <p:cViewPr varScale="1">
        <p:scale>
          <a:sx n="195" d="100"/>
          <a:sy n="195" d="100"/>
        </p:scale>
        <p:origin x="774" y="1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0a4957f93d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0a4957f93d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6234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3978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7343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3907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6413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https://projects.raspberrypi.org/en/projects/getting-started-with-picamera/7</a:t>
            </a:r>
            <a:endParaRPr dirty="0"/>
          </a:p>
        </p:txBody>
      </p:sp>
    </p:spTree>
    <p:extLst>
      <p:ext uri="{BB962C8B-B14F-4D97-AF65-F5344CB8AC3E}">
        <p14:creationId xmlns:p14="http://schemas.microsoft.com/office/powerpoint/2010/main" val="2500856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4421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7475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550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3513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346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0a4957f93d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0a4957f93d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9432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78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https://projects.raspberrypi.org/en/projects/getting-started-with-picamera/7</a:t>
            </a:r>
            <a:endParaRPr dirty="0"/>
          </a:p>
        </p:txBody>
      </p:sp>
    </p:spTree>
    <p:extLst>
      <p:ext uri="{BB962C8B-B14F-4D97-AF65-F5344CB8AC3E}">
        <p14:creationId xmlns:p14="http://schemas.microsoft.com/office/powerpoint/2010/main" val="551115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a4957f93d_0_2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a4957f93d_0_2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0a4957f93d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0a4957f93d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0d76053d45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0d76053d45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0d76053d45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0d76053d45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04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6818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94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107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rendan Layout" type="title">
  <p:cSld name="TITLE">
    <p:spTree>
      <p:nvGrpSpPr>
        <p:cNvPr id="1" name="Shape 9"/>
        <p:cNvGrpSpPr/>
        <p:nvPr/>
      </p:nvGrpSpPr>
      <p:grpSpPr>
        <a:xfrm>
          <a:off x="0" y="0"/>
          <a:ext cx="0" cy="0"/>
          <a:chOff x="0" y="0"/>
          <a:chExt cx="0" cy="0"/>
        </a:xfrm>
      </p:grpSpPr>
      <p:sp>
        <p:nvSpPr>
          <p:cNvPr id="10" name="Google Shape;10;p2"/>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 name="Google Shape;12;p2"/>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a:spcBef>
                <a:spcPts val="0"/>
              </a:spcBef>
              <a:spcAft>
                <a:spcPts val="0"/>
              </a:spcAft>
              <a:buNone/>
              <a:defRPr sz="4800">
                <a:solidFill>
                  <a:srgbClr val="FFFFFF"/>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a:endParaRPr/>
          </a:p>
        </p:txBody>
      </p:sp>
      <p:sp>
        <p:nvSpPr>
          <p:cNvPr id="13" name="Google Shape;13;p2"/>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28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grpSp>
        <p:nvGrpSpPr>
          <p:cNvPr id="57" name="Google Shape;57;p14"/>
          <p:cNvGrpSpPr/>
          <p:nvPr/>
        </p:nvGrpSpPr>
        <p:grpSpPr>
          <a:xfrm>
            <a:off x="419709" y="2145759"/>
            <a:ext cx="289868" cy="852000"/>
            <a:chOff x="456616" y="2161476"/>
            <a:chExt cx="289868" cy="852000"/>
          </a:xfrm>
        </p:grpSpPr>
        <p:sp>
          <p:nvSpPr>
            <p:cNvPr id="58" name="Google Shape;58;p14"/>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14"/>
          <p:cNvGrpSpPr/>
          <p:nvPr/>
        </p:nvGrpSpPr>
        <p:grpSpPr>
          <a:xfrm>
            <a:off x="6514438" y="4556641"/>
            <a:ext cx="2808779" cy="1148975"/>
            <a:chOff x="6525475" y="148600"/>
            <a:chExt cx="2808779" cy="1148975"/>
          </a:xfrm>
        </p:grpSpPr>
        <p:sp>
          <p:nvSpPr>
            <p:cNvPr id="64" name="Google Shape;64;p1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14"/>
          <p:cNvGrpSpPr/>
          <p:nvPr/>
        </p:nvGrpSpPr>
        <p:grpSpPr>
          <a:xfrm>
            <a:off x="2758638" y="4173929"/>
            <a:ext cx="3178775" cy="1439250"/>
            <a:chOff x="2608550" y="4236013"/>
            <a:chExt cx="3178775" cy="1439250"/>
          </a:xfrm>
        </p:grpSpPr>
        <p:grpSp>
          <p:nvGrpSpPr>
            <p:cNvPr id="67" name="Google Shape;67;p14"/>
            <p:cNvGrpSpPr/>
            <p:nvPr/>
          </p:nvGrpSpPr>
          <p:grpSpPr>
            <a:xfrm rot="10800000" flipH="1">
              <a:off x="2608550" y="4596963"/>
              <a:ext cx="1368260" cy="1078296"/>
              <a:chOff x="4231725" y="-443721"/>
              <a:chExt cx="1368260" cy="1078296"/>
            </a:xfrm>
          </p:grpSpPr>
          <p:sp>
            <p:nvSpPr>
              <p:cNvPr id="68" name="Google Shape;68;p14"/>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14"/>
            <p:cNvGrpSpPr/>
            <p:nvPr/>
          </p:nvGrpSpPr>
          <p:grpSpPr>
            <a:xfrm rot="10800000" flipH="1">
              <a:off x="3550450" y="4236013"/>
              <a:ext cx="1129225" cy="1439250"/>
              <a:chOff x="5173625" y="-443725"/>
              <a:chExt cx="1129225" cy="1439250"/>
            </a:xfrm>
          </p:grpSpPr>
          <p:sp>
            <p:nvSpPr>
              <p:cNvPr id="71" name="Google Shape;71;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14"/>
            <p:cNvGrpSpPr/>
            <p:nvPr/>
          </p:nvGrpSpPr>
          <p:grpSpPr>
            <a:xfrm rot="10800000">
              <a:off x="4867050" y="4596963"/>
              <a:ext cx="920275" cy="1078300"/>
              <a:chOff x="4679675" y="-443725"/>
              <a:chExt cx="920275" cy="1078300"/>
            </a:xfrm>
          </p:grpSpPr>
          <p:sp>
            <p:nvSpPr>
              <p:cNvPr id="74" name="Google Shape;7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14"/>
            <p:cNvGrpSpPr/>
            <p:nvPr/>
          </p:nvGrpSpPr>
          <p:grpSpPr>
            <a:xfrm rot="10800000">
              <a:off x="4164150" y="4236013"/>
              <a:ext cx="1129225" cy="1439250"/>
              <a:chOff x="5173625" y="-443725"/>
              <a:chExt cx="1129225" cy="1439250"/>
            </a:xfrm>
          </p:grpSpPr>
          <p:sp>
            <p:nvSpPr>
              <p:cNvPr id="77" name="Google Shape;7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 name="Google Shape;79;p14"/>
          <p:cNvGrpSpPr/>
          <p:nvPr/>
        </p:nvGrpSpPr>
        <p:grpSpPr>
          <a:xfrm rot="10800000" flipH="1">
            <a:off x="7154325" y="3924763"/>
            <a:ext cx="474200" cy="1505350"/>
            <a:chOff x="3995775" y="-443725"/>
            <a:chExt cx="474200" cy="1505350"/>
          </a:xfrm>
        </p:grpSpPr>
        <p:sp>
          <p:nvSpPr>
            <p:cNvPr id="80" name="Google Shape;80;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4"/>
          <p:cNvGrpSpPr/>
          <p:nvPr/>
        </p:nvGrpSpPr>
        <p:grpSpPr>
          <a:xfrm>
            <a:off x="6612948" y="5750"/>
            <a:ext cx="1195349" cy="1078296"/>
            <a:chOff x="4404625" y="-443721"/>
            <a:chExt cx="1195349" cy="1078296"/>
          </a:xfrm>
        </p:grpSpPr>
        <p:sp>
          <p:nvSpPr>
            <p:cNvPr id="83" name="Google Shape;83;p1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4"/>
          <p:cNvGrpSpPr/>
          <p:nvPr/>
        </p:nvGrpSpPr>
        <p:grpSpPr>
          <a:xfrm>
            <a:off x="7429151" y="-104276"/>
            <a:ext cx="1129225" cy="1439250"/>
            <a:chOff x="5173625" y="-443725"/>
            <a:chExt cx="1129225" cy="1439250"/>
          </a:xfrm>
        </p:grpSpPr>
        <p:sp>
          <p:nvSpPr>
            <p:cNvPr id="86" name="Google Shape;86;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14"/>
          <p:cNvGrpSpPr/>
          <p:nvPr/>
        </p:nvGrpSpPr>
        <p:grpSpPr>
          <a:xfrm>
            <a:off x="3121150" y="-475160"/>
            <a:ext cx="482550" cy="1505350"/>
            <a:chOff x="3121150" y="-443725"/>
            <a:chExt cx="482550" cy="1505350"/>
          </a:xfrm>
        </p:grpSpPr>
        <p:sp>
          <p:nvSpPr>
            <p:cNvPr id="89" name="Google Shape;89;p1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14"/>
          <p:cNvGrpSpPr/>
          <p:nvPr/>
        </p:nvGrpSpPr>
        <p:grpSpPr>
          <a:xfrm>
            <a:off x="1990425" y="-467301"/>
            <a:ext cx="929375" cy="1078300"/>
            <a:chOff x="1990425" y="-443725"/>
            <a:chExt cx="929375" cy="1078300"/>
          </a:xfrm>
        </p:grpSpPr>
        <p:sp>
          <p:nvSpPr>
            <p:cNvPr id="92" name="Google Shape;92;p1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4"/>
          <p:cNvGrpSpPr/>
          <p:nvPr/>
        </p:nvGrpSpPr>
        <p:grpSpPr>
          <a:xfrm>
            <a:off x="1287525" y="-467301"/>
            <a:ext cx="1138350" cy="1439250"/>
            <a:chOff x="1287525" y="-443725"/>
            <a:chExt cx="1138350" cy="1439250"/>
          </a:xfrm>
        </p:grpSpPr>
        <p:sp>
          <p:nvSpPr>
            <p:cNvPr id="95" name="Google Shape;95;p1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14"/>
          <p:cNvGrpSpPr/>
          <p:nvPr/>
        </p:nvGrpSpPr>
        <p:grpSpPr>
          <a:xfrm>
            <a:off x="-241900" y="488800"/>
            <a:ext cx="1375425" cy="572805"/>
            <a:chOff x="-241900" y="154825"/>
            <a:chExt cx="1375425" cy="572805"/>
          </a:xfrm>
        </p:grpSpPr>
        <p:sp>
          <p:nvSpPr>
            <p:cNvPr id="98" name="Google Shape;98;p14"/>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14"/>
          <p:cNvGrpSpPr/>
          <p:nvPr/>
        </p:nvGrpSpPr>
        <p:grpSpPr>
          <a:xfrm>
            <a:off x="3995775" y="-475160"/>
            <a:ext cx="474200" cy="1505350"/>
            <a:chOff x="3995775" y="-443725"/>
            <a:chExt cx="474200" cy="1505350"/>
          </a:xfrm>
        </p:grpSpPr>
        <p:sp>
          <p:nvSpPr>
            <p:cNvPr id="101" name="Google Shape;101;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4"/>
          <p:cNvGrpSpPr/>
          <p:nvPr/>
        </p:nvGrpSpPr>
        <p:grpSpPr>
          <a:xfrm>
            <a:off x="4679675" y="-467301"/>
            <a:ext cx="920275" cy="1078300"/>
            <a:chOff x="4679675" y="-443725"/>
            <a:chExt cx="920275" cy="1078300"/>
          </a:xfrm>
        </p:grpSpPr>
        <p:sp>
          <p:nvSpPr>
            <p:cNvPr id="104" name="Google Shape;10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4"/>
          <p:cNvGrpSpPr/>
          <p:nvPr/>
        </p:nvGrpSpPr>
        <p:grpSpPr>
          <a:xfrm>
            <a:off x="5173625" y="-467301"/>
            <a:ext cx="1129225" cy="1439250"/>
            <a:chOff x="5173625" y="-443725"/>
            <a:chExt cx="1129225" cy="1439250"/>
          </a:xfrm>
        </p:grpSpPr>
        <p:sp>
          <p:nvSpPr>
            <p:cNvPr id="107" name="Google Shape;10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4"/>
          <p:cNvGrpSpPr/>
          <p:nvPr/>
        </p:nvGrpSpPr>
        <p:grpSpPr>
          <a:xfrm rot="-5400000">
            <a:off x="7480661" y="4711608"/>
            <a:ext cx="2014791" cy="719731"/>
            <a:chOff x="-85249" y="4203623"/>
            <a:chExt cx="2014791" cy="719731"/>
          </a:xfrm>
        </p:grpSpPr>
        <p:grpSp>
          <p:nvGrpSpPr>
            <p:cNvPr id="110" name="Google Shape;110;p14"/>
            <p:cNvGrpSpPr/>
            <p:nvPr/>
          </p:nvGrpSpPr>
          <p:grpSpPr>
            <a:xfrm>
              <a:off x="-85249" y="4203623"/>
              <a:ext cx="2014791" cy="469195"/>
              <a:chOff x="-35118" y="4163517"/>
              <a:chExt cx="2014791" cy="469195"/>
            </a:xfrm>
          </p:grpSpPr>
          <p:sp>
            <p:nvSpPr>
              <p:cNvPr id="111" name="Google Shape;111;p14"/>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14"/>
            <p:cNvGrpSpPr/>
            <p:nvPr/>
          </p:nvGrpSpPr>
          <p:grpSpPr>
            <a:xfrm>
              <a:off x="-85249" y="4454155"/>
              <a:ext cx="2014791" cy="469199"/>
              <a:chOff x="-35118" y="4345992"/>
              <a:chExt cx="2014791" cy="469199"/>
            </a:xfrm>
          </p:grpSpPr>
          <p:sp>
            <p:nvSpPr>
              <p:cNvPr id="114" name="Google Shape;114;p1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 name="Google Shape;116;p14"/>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b="1">
                <a:latin typeface="Montserrat"/>
                <a:ea typeface="Montserrat"/>
                <a:cs typeface="Montserrat"/>
                <a:sym typeface="Montserrat"/>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7" name="Google Shape;117;p14"/>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700">
                <a:latin typeface="Source Sans Pro"/>
                <a:ea typeface="Source Sans Pro"/>
                <a:cs typeface="Source Sans Pro"/>
                <a:sym typeface="Source Sans Pr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0" name="Google Shape;120;p15"/>
          <p:cNvSpPr txBox="1">
            <a:spLocks noGrp="1"/>
          </p:cNvSpPr>
          <p:nvPr>
            <p:ph type="title" idx="2" hasCustomPrompt="1"/>
          </p:nvPr>
        </p:nvSpPr>
        <p:spPr>
          <a:xfrm>
            <a:off x="3995121" y="1227576"/>
            <a:ext cx="1157400" cy="11574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15"/>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2" name="Google Shape;122;p15"/>
          <p:cNvGrpSpPr/>
          <p:nvPr/>
        </p:nvGrpSpPr>
        <p:grpSpPr>
          <a:xfrm flipH="1">
            <a:off x="7153751" y="4056822"/>
            <a:ext cx="2074949" cy="962378"/>
            <a:chOff x="-85249" y="3960975"/>
            <a:chExt cx="2074949" cy="962378"/>
          </a:xfrm>
        </p:grpSpPr>
        <p:grpSp>
          <p:nvGrpSpPr>
            <p:cNvPr id="123" name="Google Shape;123;p15"/>
            <p:cNvGrpSpPr/>
            <p:nvPr/>
          </p:nvGrpSpPr>
          <p:grpSpPr>
            <a:xfrm>
              <a:off x="-44137" y="3960975"/>
              <a:ext cx="2033837" cy="459179"/>
              <a:chOff x="-101291" y="3971002"/>
              <a:chExt cx="2033837" cy="459179"/>
            </a:xfrm>
          </p:grpSpPr>
          <p:sp>
            <p:nvSpPr>
              <p:cNvPr id="124" name="Google Shape;124;p15"/>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15"/>
            <p:cNvGrpSpPr/>
            <p:nvPr/>
          </p:nvGrpSpPr>
          <p:grpSpPr>
            <a:xfrm>
              <a:off x="-85249" y="4203623"/>
              <a:ext cx="2014791" cy="469195"/>
              <a:chOff x="-35118" y="4163517"/>
              <a:chExt cx="2014791" cy="469195"/>
            </a:xfrm>
          </p:grpSpPr>
          <p:sp>
            <p:nvSpPr>
              <p:cNvPr id="127" name="Google Shape;127;p15"/>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5"/>
            <p:cNvGrpSpPr/>
            <p:nvPr/>
          </p:nvGrpSpPr>
          <p:grpSpPr>
            <a:xfrm>
              <a:off x="-85249" y="4454155"/>
              <a:ext cx="2014791" cy="469199"/>
              <a:chOff x="-35118" y="4345992"/>
              <a:chExt cx="2014791" cy="469199"/>
            </a:xfrm>
          </p:grpSpPr>
          <p:sp>
            <p:nvSpPr>
              <p:cNvPr id="130" name="Google Shape;130;p15"/>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 name="Google Shape;132;p15"/>
          <p:cNvGrpSpPr/>
          <p:nvPr/>
        </p:nvGrpSpPr>
        <p:grpSpPr>
          <a:xfrm flipH="1">
            <a:off x="323625" y="3807546"/>
            <a:ext cx="1138350" cy="1418750"/>
            <a:chOff x="1287525" y="3801250"/>
            <a:chExt cx="1138350" cy="1418750"/>
          </a:xfrm>
        </p:grpSpPr>
        <p:sp>
          <p:nvSpPr>
            <p:cNvPr id="133" name="Google Shape;133;p15"/>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15"/>
          <p:cNvGrpSpPr/>
          <p:nvPr/>
        </p:nvGrpSpPr>
        <p:grpSpPr>
          <a:xfrm flipH="1">
            <a:off x="210775" y="4159825"/>
            <a:ext cx="929375" cy="1057800"/>
            <a:chOff x="8076400" y="4159825"/>
            <a:chExt cx="929375" cy="1057800"/>
          </a:xfrm>
        </p:grpSpPr>
        <p:sp>
          <p:nvSpPr>
            <p:cNvPr id="136" name="Google Shape;136;p15"/>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5"/>
          <p:cNvGrpSpPr/>
          <p:nvPr/>
        </p:nvGrpSpPr>
        <p:grpSpPr>
          <a:xfrm>
            <a:off x="6993948" y="5750"/>
            <a:ext cx="1195349" cy="1078296"/>
            <a:chOff x="4404625" y="-443721"/>
            <a:chExt cx="1195349" cy="1078296"/>
          </a:xfrm>
        </p:grpSpPr>
        <p:sp>
          <p:nvSpPr>
            <p:cNvPr id="139" name="Google Shape;139;p1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5"/>
          <p:cNvGrpSpPr/>
          <p:nvPr/>
        </p:nvGrpSpPr>
        <p:grpSpPr>
          <a:xfrm>
            <a:off x="7810151" y="-104276"/>
            <a:ext cx="1129225" cy="1439250"/>
            <a:chOff x="5173625" y="-443725"/>
            <a:chExt cx="1129225" cy="1439250"/>
          </a:xfrm>
        </p:grpSpPr>
        <p:sp>
          <p:nvSpPr>
            <p:cNvPr id="142" name="Google Shape;142;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5"/>
          <p:cNvGrpSpPr/>
          <p:nvPr/>
        </p:nvGrpSpPr>
        <p:grpSpPr>
          <a:xfrm rot="10800000" flipH="1">
            <a:off x="-784112" y="147249"/>
            <a:ext cx="1138350" cy="1418750"/>
            <a:chOff x="-784112" y="3818928"/>
            <a:chExt cx="1138350" cy="1418750"/>
          </a:xfrm>
        </p:grpSpPr>
        <p:sp>
          <p:nvSpPr>
            <p:cNvPr id="145" name="Google Shape;145;p15"/>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15"/>
          <p:cNvGrpSpPr/>
          <p:nvPr/>
        </p:nvGrpSpPr>
        <p:grpSpPr>
          <a:xfrm rot="10800000" flipH="1">
            <a:off x="-370081" y="-96211"/>
            <a:ext cx="1138350" cy="1418750"/>
            <a:chOff x="-784112" y="3818928"/>
            <a:chExt cx="1138350" cy="1418750"/>
          </a:xfrm>
        </p:grpSpPr>
        <p:sp>
          <p:nvSpPr>
            <p:cNvPr id="148" name="Google Shape;148;p15"/>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5"/>
          <p:cNvGrpSpPr/>
          <p:nvPr/>
        </p:nvGrpSpPr>
        <p:grpSpPr>
          <a:xfrm rot="10800000" flipH="1">
            <a:off x="70117" y="-395120"/>
            <a:ext cx="1138350" cy="1418750"/>
            <a:chOff x="-784112" y="3818928"/>
            <a:chExt cx="1138350" cy="1418750"/>
          </a:xfrm>
        </p:grpSpPr>
        <p:sp>
          <p:nvSpPr>
            <p:cNvPr id="151" name="Google Shape;151;p15"/>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55" name="Google Shape;155;p16"/>
          <p:cNvSpPr txBox="1">
            <a:spLocks noGrp="1"/>
          </p:cNvSpPr>
          <p:nvPr>
            <p:ph type="body" idx="1"/>
          </p:nvPr>
        </p:nvSpPr>
        <p:spPr>
          <a:xfrm>
            <a:off x="720000" y="1187400"/>
            <a:ext cx="77040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1600"/>
              </a:spcBef>
              <a:spcAft>
                <a:spcPts val="0"/>
              </a:spcAft>
              <a:buSzPts val="1400"/>
              <a:buFont typeface="Raleway"/>
              <a:buChar char="○"/>
              <a:defRPr/>
            </a:lvl2pPr>
            <a:lvl3pPr marL="1371600" lvl="2" indent="-317500" rtl="0">
              <a:lnSpc>
                <a:spcPct val="100000"/>
              </a:lnSpc>
              <a:spcBef>
                <a:spcPts val="1600"/>
              </a:spcBef>
              <a:spcAft>
                <a:spcPts val="0"/>
              </a:spcAft>
              <a:buSzPts val="1400"/>
              <a:buFont typeface="Raleway"/>
              <a:buChar char="■"/>
              <a:defRPr/>
            </a:lvl3pPr>
            <a:lvl4pPr marL="1828800" lvl="3" indent="-317500" rtl="0">
              <a:lnSpc>
                <a:spcPct val="100000"/>
              </a:lnSpc>
              <a:spcBef>
                <a:spcPts val="1600"/>
              </a:spcBef>
              <a:spcAft>
                <a:spcPts val="0"/>
              </a:spcAft>
              <a:buSzPts val="1400"/>
              <a:buFont typeface="Raleway"/>
              <a:buChar char="●"/>
              <a:defRPr/>
            </a:lvl4pPr>
            <a:lvl5pPr marL="2286000" lvl="4" indent="-317500" rtl="0">
              <a:lnSpc>
                <a:spcPct val="100000"/>
              </a:lnSpc>
              <a:spcBef>
                <a:spcPts val="1600"/>
              </a:spcBef>
              <a:spcAft>
                <a:spcPts val="0"/>
              </a:spcAft>
              <a:buSzPts val="1400"/>
              <a:buFont typeface="Raleway"/>
              <a:buChar char="○"/>
              <a:defRPr/>
            </a:lvl5pPr>
            <a:lvl6pPr marL="2743200" lvl="5" indent="-317500" rtl="0">
              <a:lnSpc>
                <a:spcPct val="100000"/>
              </a:lnSpc>
              <a:spcBef>
                <a:spcPts val="1600"/>
              </a:spcBef>
              <a:spcAft>
                <a:spcPts val="0"/>
              </a:spcAft>
              <a:buSzPts val="1400"/>
              <a:buFont typeface="Raleway"/>
              <a:buChar char="■"/>
              <a:defRPr/>
            </a:lvl6pPr>
            <a:lvl7pPr marL="3200400" lvl="6" indent="-317500" rtl="0">
              <a:lnSpc>
                <a:spcPct val="100000"/>
              </a:lnSpc>
              <a:spcBef>
                <a:spcPts val="1600"/>
              </a:spcBef>
              <a:spcAft>
                <a:spcPts val="0"/>
              </a:spcAft>
              <a:buSzPts val="1400"/>
              <a:buFont typeface="Raleway"/>
              <a:buChar char="●"/>
              <a:defRPr/>
            </a:lvl7pPr>
            <a:lvl8pPr marL="3657600" lvl="7" indent="-317500" rtl="0">
              <a:lnSpc>
                <a:spcPct val="100000"/>
              </a:lnSpc>
              <a:spcBef>
                <a:spcPts val="1600"/>
              </a:spcBef>
              <a:spcAft>
                <a:spcPts val="0"/>
              </a:spcAft>
              <a:buSzPts val="1400"/>
              <a:buFont typeface="Raleway"/>
              <a:buChar char="○"/>
              <a:defRPr/>
            </a:lvl8pPr>
            <a:lvl9pPr marL="4114800" lvl="8" indent="-317500" rtl="0">
              <a:lnSpc>
                <a:spcPct val="100000"/>
              </a:lnSpc>
              <a:spcBef>
                <a:spcPts val="1600"/>
              </a:spcBef>
              <a:spcAft>
                <a:spcPts val="1600"/>
              </a:spcAft>
              <a:buSzPts val="1400"/>
              <a:buFont typeface="Raleway"/>
              <a:buChar char="■"/>
              <a:defRPr/>
            </a:lvl9pPr>
          </a:lstStyle>
          <a:p>
            <a:endParaRPr/>
          </a:p>
        </p:txBody>
      </p:sp>
      <p:sp>
        <p:nvSpPr>
          <p:cNvPr id="156" name="Google Shape;156;p16"/>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434343"/>
                </a:solidFill>
                <a:latin typeface="Josefin Slab SemiBold"/>
                <a:ea typeface="Josefin Slab SemiBold"/>
                <a:cs typeface="Josefin Slab SemiBold"/>
                <a:sym typeface="Josefin Slab SemiBold"/>
              </a:defRPr>
            </a:lvl1pPr>
            <a:lvl2pPr lvl="1" rtl="0">
              <a:buNone/>
              <a:defRPr>
                <a:solidFill>
                  <a:srgbClr val="434343"/>
                </a:solidFill>
                <a:latin typeface="Josefin Slab SemiBold"/>
                <a:ea typeface="Josefin Slab SemiBold"/>
                <a:cs typeface="Josefin Slab SemiBold"/>
                <a:sym typeface="Josefin Slab SemiBold"/>
              </a:defRPr>
            </a:lvl2pPr>
            <a:lvl3pPr lvl="2" rtl="0">
              <a:buNone/>
              <a:defRPr>
                <a:solidFill>
                  <a:srgbClr val="434343"/>
                </a:solidFill>
                <a:latin typeface="Josefin Slab SemiBold"/>
                <a:ea typeface="Josefin Slab SemiBold"/>
                <a:cs typeface="Josefin Slab SemiBold"/>
                <a:sym typeface="Josefin Slab SemiBold"/>
              </a:defRPr>
            </a:lvl3pPr>
            <a:lvl4pPr lvl="3" rtl="0">
              <a:buNone/>
              <a:defRPr>
                <a:solidFill>
                  <a:srgbClr val="434343"/>
                </a:solidFill>
                <a:latin typeface="Josefin Slab SemiBold"/>
                <a:ea typeface="Josefin Slab SemiBold"/>
                <a:cs typeface="Josefin Slab SemiBold"/>
                <a:sym typeface="Josefin Slab SemiBold"/>
              </a:defRPr>
            </a:lvl4pPr>
            <a:lvl5pPr lvl="4" rtl="0">
              <a:buNone/>
              <a:defRPr>
                <a:solidFill>
                  <a:srgbClr val="434343"/>
                </a:solidFill>
                <a:latin typeface="Josefin Slab SemiBold"/>
                <a:ea typeface="Josefin Slab SemiBold"/>
                <a:cs typeface="Josefin Slab SemiBold"/>
                <a:sym typeface="Josefin Slab SemiBold"/>
              </a:defRPr>
            </a:lvl5pPr>
            <a:lvl6pPr lvl="5" rtl="0">
              <a:buNone/>
              <a:defRPr>
                <a:solidFill>
                  <a:srgbClr val="434343"/>
                </a:solidFill>
                <a:latin typeface="Josefin Slab SemiBold"/>
                <a:ea typeface="Josefin Slab SemiBold"/>
                <a:cs typeface="Josefin Slab SemiBold"/>
                <a:sym typeface="Josefin Slab SemiBold"/>
              </a:defRPr>
            </a:lvl6pPr>
            <a:lvl7pPr lvl="6" rtl="0">
              <a:buNone/>
              <a:defRPr>
                <a:solidFill>
                  <a:srgbClr val="434343"/>
                </a:solidFill>
                <a:latin typeface="Josefin Slab SemiBold"/>
                <a:ea typeface="Josefin Slab SemiBold"/>
                <a:cs typeface="Josefin Slab SemiBold"/>
                <a:sym typeface="Josefin Slab SemiBold"/>
              </a:defRPr>
            </a:lvl7pPr>
            <a:lvl8pPr lvl="7" rtl="0">
              <a:buNone/>
              <a:defRPr>
                <a:solidFill>
                  <a:srgbClr val="434343"/>
                </a:solidFill>
                <a:latin typeface="Josefin Slab SemiBold"/>
                <a:ea typeface="Josefin Slab SemiBold"/>
                <a:cs typeface="Josefin Slab SemiBold"/>
                <a:sym typeface="Josefin Slab SemiBold"/>
              </a:defRPr>
            </a:lvl8pPr>
            <a:lvl9pPr lvl="8" rtl="0">
              <a:buNone/>
              <a:defRPr>
                <a:solidFill>
                  <a:srgbClr val="434343"/>
                </a:solidFill>
                <a:latin typeface="Josefin Slab SemiBold"/>
                <a:ea typeface="Josefin Slab SemiBold"/>
                <a:cs typeface="Josefin Slab SemiBold"/>
                <a:sym typeface="Josefin Slab SemiBold"/>
              </a:defRPr>
            </a:lvl9pPr>
          </a:lstStyle>
          <a:p>
            <a:pPr marL="0" lvl="0" indent="0" algn="l" rtl="0">
              <a:spcBef>
                <a:spcPts val="0"/>
              </a:spcBef>
              <a:spcAft>
                <a:spcPts val="0"/>
              </a:spcAft>
              <a:buNone/>
            </a:pPr>
            <a:fld id="{00000000-1234-1234-1234-123412341234}" type="slidenum">
              <a:rPr lang="en"/>
              <a:t>‹#›</a:t>
            </a:fld>
            <a:endParaRPr/>
          </a:p>
        </p:txBody>
      </p:sp>
      <p:grpSp>
        <p:nvGrpSpPr>
          <p:cNvPr id="157" name="Google Shape;157;p16"/>
          <p:cNvGrpSpPr/>
          <p:nvPr/>
        </p:nvGrpSpPr>
        <p:grpSpPr>
          <a:xfrm>
            <a:off x="7754575" y="3807546"/>
            <a:ext cx="1138350" cy="1418750"/>
            <a:chOff x="1287525" y="3801250"/>
            <a:chExt cx="1138350" cy="1418750"/>
          </a:xfrm>
        </p:grpSpPr>
        <p:sp>
          <p:nvSpPr>
            <p:cNvPr id="158" name="Google Shape;158;p16"/>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6"/>
          <p:cNvGrpSpPr/>
          <p:nvPr/>
        </p:nvGrpSpPr>
        <p:grpSpPr>
          <a:xfrm>
            <a:off x="7619075" y="-472615"/>
            <a:ext cx="1623175" cy="1439250"/>
            <a:chOff x="7619075" y="-179925"/>
            <a:chExt cx="1623175" cy="1439250"/>
          </a:xfrm>
        </p:grpSpPr>
        <p:grpSp>
          <p:nvGrpSpPr>
            <p:cNvPr id="161" name="Google Shape;161;p16"/>
            <p:cNvGrpSpPr/>
            <p:nvPr/>
          </p:nvGrpSpPr>
          <p:grpSpPr>
            <a:xfrm>
              <a:off x="7619075" y="-179925"/>
              <a:ext cx="920275" cy="1078300"/>
              <a:chOff x="4679675" y="-443725"/>
              <a:chExt cx="920275" cy="1078300"/>
            </a:xfrm>
          </p:grpSpPr>
          <p:sp>
            <p:nvSpPr>
              <p:cNvPr id="162" name="Google Shape;162;p16"/>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6"/>
            <p:cNvGrpSpPr/>
            <p:nvPr/>
          </p:nvGrpSpPr>
          <p:grpSpPr>
            <a:xfrm>
              <a:off x="8113025" y="-179925"/>
              <a:ext cx="1129225" cy="1439250"/>
              <a:chOff x="5173625" y="-443725"/>
              <a:chExt cx="1129225" cy="1439250"/>
            </a:xfrm>
          </p:grpSpPr>
          <p:sp>
            <p:nvSpPr>
              <p:cNvPr id="165" name="Google Shape;165;p16"/>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 name="Google Shape;167;p16"/>
          <p:cNvGrpSpPr/>
          <p:nvPr/>
        </p:nvGrpSpPr>
        <p:grpSpPr>
          <a:xfrm>
            <a:off x="8076400" y="4159825"/>
            <a:ext cx="929375" cy="1057800"/>
            <a:chOff x="8076400" y="4159825"/>
            <a:chExt cx="929375" cy="1057800"/>
          </a:xfrm>
        </p:grpSpPr>
        <p:sp>
          <p:nvSpPr>
            <p:cNvPr id="168" name="Google Shape;168;p16"/>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6"/>
          <p:cNvGrpSpPr/>
          <p:nvPr/>
        </p:nvGrpSpPr>
        <p:grpSpPr>
          <a:xfrm>
            <a:off x="-784112" y="3808068"/>
            <a:ext cx="1138350" cy="1418750"/>
            <a:chOff x="-784112" y="3818928"/>
            <a:chExt cx="1138350" cy="1418750"/>
          </a:xfrm>
        </p:grpSpPr>
        <p:sp>
          <p:nvSpPr>
            <p:cNvPr id="171" name="Google Shape;171;p16"/>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16"/>
          <p:cNvGrpSpPr/>
          <p:nvPr/>
        </p:nvGrpSpPr>
        <p:grpSpPr>
          <a:xfrm>
            <a:off x="-571562" y="4051528"/>
            <a:ext cx="1138350" cy="1418750"/>
            <a:chOff x="-784112" y="3818928"/>
            <a:chExt cx="1138350" cy="1418750"/>
          </a:xfrm>
        </p:grpSpPr>
        <p:sp>
          <p:nvSpPr>
            <p:cNvPr id="174" name="Google Shape;174;p16"/>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6"/>
        <p:cNvGrpSpPr/>
        <p:nvPr/>
      </p:nvGrpSpPr>
      <p:grpSpPr>
        <a:xfrm>
          <a:off x="0" y="0"/>
          <a:ext cx="0" cy="0"/>
          <a:chOff x="0" y="0"/>
          <a:chExt cx="0" cy="0"/>
        </a:xfrm>
      </p:grpSpPr>
      <p:grpSp>
        <p:nvGrpSpPr>
          <p:cNvPr id="177" name="Google Shape;177;p17"/>
          <p:cNvGrpSpPr/>
          <p:nvPr/>
        </p:nvGrpSpPr>
        <p:grpSpPr>
          <a:xfrm>
            <a:off x="288363" y="-791171"/>
            <a:ext cx="1368260" cy="1078296"/>
            <a:chOff x="4231725" y="-443721"/>
            <a:chExt cx="1368260" cy="1078296"/>
          </a:xfrm>
        </p:grpSpPr>
        <p:sp>
          <p:nvSpPr>
            <p:cNvPr id="178" name="Google Shape;178;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17"/>
          <p:cNvGrpSpPr/>
          <p:nvPr/>
        </p:nvGrpSpPr>
        <p:grpSpPr>
          <a:xfrm>
            <a:off x="163463" y="-105375"/>
            <a:ext cx="1129225" cy="1439250"/>
            <a:chOff x="5173625" y="-443725"/>
            <a:chExt cx="1129225" cy="1439250"/>
          </a:xfrm>
        </p:grpSpPr>
        <p:sp>
          <p:nvSpPr>
            <p:cNvPr id="181" name="Google Shape;181;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7"/>
          <p:cNvGrpSpPr/>
          <p:nvPr/>
        </p:nvGrpSpPr>
        <p:grpSpPr>
          <a:xfrm flipH="1">
            <a:off x="7898942" y="-257775"/>
            <a:ext cx="920275" cy="1078300"/>
            <a:chOff x="4679675" y="-443725"/>
            <a:chExt cx="920275" cy="1078300"/>
          </a:xfrm>
        </p:grpSpPr>
        <p:sp>
          <p:nvSpPr>
            <p:cNvPr id="184" name="Google Shape;184;p1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17"/>
          <p:cNvGrpSpPr/>
          <p:nvPr/>
        </p:nvGrpSpPr>
        <p:grpSpPr>
          <a:xfrm flipH="1">
            <a:off x="7348442" y="-105375"/>
            <a:ext cx="1129225" cy="1439250"/>
            <a:chOff x="5173625" y="-443725"/>
            <a:chExt cx="1129225" cy="1439250"/>
          </a:xfrm>
        </p:grpSpPr>
        <p:sp>
          <p:nvSpPr>
            <p:cNvPr id="187" name="Google Shape;187;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7"/>
          <p:cNvSpPr txBox="1">
            <a:spLocks noGrp="1"/>
          </p:cNvSpPr>
          <p:nvPr>
            <p:ph type="subTitle" idx="1"/>
          </p:nvPr>
        </p:nvSpPr>
        <p:spPr>
          <a:xfrm>
            <a:off x="1290763" y="3086429"/>
            <a:ext cx="2425500" cy="5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90" name="Google Shape;190;p17"/>
          <p:cNvSpPr txBox="1">
            <a:spLocks noGrp="1"/>
          </p:cNvSpPr>
          <p:nvPr>
            <p:ph type="subTitle" idx="2"/>
          </p:nvPr>
        </p:nvSpPr>
        <p:spPr>
          <a:xfrm>
            <a:off x="5427738" y="3086429"/>
            <a:ext cx="2425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91" name="Google Shape;191;p17"/>
          <p:cNvSpPr txBox="1">
            <a:spLocks noGrp="1"/>
          </p:cNvSpPr>
          <p:nvPr>
            <p:ph type="subTitle" idx="3"/>
          </p:nvPr>
        </p:nvSpPr>
        <p:spPr>
          <a:xfrm>
            <a:off x="1290775" y="3562899"/>
            <a:ext cx="2425500" cy="8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17"/>
          <p:cNvSpPr txBox="1">
            <a:spLocks noGrp="1"/>
          </p:cNvSpPr>
          <p:nvPr>
            <p:ph type="subTitle" idx="4"/>
          </p:nvPr>
        </p:nvSpPr>
        <p:spPr>
          <a:xfrm>
            <a:off x="5427750" y="3562899"/>
            <a:ext cx="2425500" cy="8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17"/>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4"/>
        <p:cNvGrpSpPr/>
        <p:nvPr/>
      </p:nvGrpSpPr>
      <p:grpSpPr>
        <a:xfrm>
          <a:off x="0" y="0"/>
          <a:ext cx="0" cy="0"/>
          <a:chOff x="0" y="0"/>
          <a:chExt cx="0" cy="0"/>
        </a:xfrm>
      </p:grpSpPr>
      <p:grpSp>
        <p:nvGrpSpPr>
          <p:cNvPr id="195" name="Google Shape;195;p18"/>
          <p:cNvGrpSpPr/>
          <p:nvPr/>
        </p:nvGrpSpPr>
        <p:grpSpPr>
          <a:xfrm>
            <a:off x="-331199" y="-1100503"/>
            <a:ext cx="2948397" cy="2299878"/>
            <a:chOff x="-148524" y="-1091464"/>
            <a:chExt cx="2948397" cy="2299878"/>
          </a:xfrm>
        </p:grpSpPr>
        <p:grpSp>
          <p:nvGrpSpPr>
            <p:cNvPr id="196" name="Google Shape;196;p18"/>
            <p:cNvGrpSpPr/>
            <p:nvPr/>
          </p:nvGrpSpPr>
          <p:grpSpPr>
            <a:xfrm>
              <a:off x="-148524" y="246037"/>
              <a:ext cx="2074949" cy="962378"/>
              <a:chOff x="-85249" y="3960975"/>
              <a:chExt cx="2074949" cy="962378"/>
            </a:xfrm>
          </p:grpSpPr>
          <p:grpSp>
            <p:nvGrpSpPr>
              <p:cNvPr id="197" name="Google Shape;197;p18"/>
              <p:cNvGrpSpPr/>
              <p:nvPr/>
            </p:nvGrpSpPr>
            <p:grpSpPr>
              <a:xfrm>
                <a:off x="-44137" y="3960975"/>
                <a:ext cx="2033837" cy="459179"/>
                <a:chOff x="-101291" y="3971002"/>
                <a:chExt cx="2033837" cy="459179"/>
              </a:xfrm>
            </p:grpSpPr>
            <p:sp>
              <p:nvSpPr>
                <p:cNvPr id="198" name="Google Shape;198;p18"/>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8"/>
              <p:cNvGrpSpPr/>
              <p:nvPr/>
            </p:nvGrpSpPr>
            <p:grpSpPr>
              <a:xfrm>
                <a:off x="-85249" y="4203623"/>
                <a:ext cx="2014791" cy="469195"/>
                <a:chOff x="-35118" y="4163517"/>
                <a:chExt cx="2014791" cy="469195"/>
              </a:xfrm>
            </p:grpSpPr>
            <p:sp>
              <p:nvSpPr>
                <p:cNvPr id="201" name="Google Shape;201;p1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8"/>
              <p:cNvGrpSpPr/>
              <p:nvPr/>
            </p:nvGrpSpPr>
            <p:grpSpPr>
              <a:xfrm>
                <a:off x="-85249" y="4454155"/>
                <a:ext cx="2014791" cy="469199"/>
                <a:chOff x="-35118" y="4345992"/>
                <a:chExt cx="2014791" cy="469199"/>
              </a:xfrm>
            </p:grpSpPr>
            <p:sp>
              <p:nvSpPr>
                <p:cNvPr id="204" name="Google Shape;204;p1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 name="Google Shape;206;p18"/>
            <p:cNvGrpSpPr/>
            <p:nvPr/>
          </p:nvGrpSpPr>
          <p:grpSpPr>
            <a:xfrm rot="-899960">
              <a:off x="374474" y="-828634"/>
              <a:ext cx="2249258" cy="1657275"/>
              <a:chOff x="746475" y="-443725"/>
              <a:chExt cx="2249325" cy="1657325"/>
            </a:xfrm>
          </p:grpSpPr>
          <p:sp>
            <p:nvSpPr>
              <p:cNvPr id="207" name="Google Shape;207;p18"/>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8"/>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8"/>
          <p:cNvGrpSpPr/>
          <p:nvPr/>
        </p:nvGrpSpPr>
        <p:grpSpPr>
          <a:xfrm flipH="1">
            <a:off x="6526801" y="-1100503"/>
            <a:ext cx="2948397" cy="2299878"/>
            <a:chOff x="3876" y="-939064"/>
            <a:chExt cx="2948397" cy="2299878"/>
          </a:xfrm>
        </p:grpSpPr>
        <p:grpSp>
          <p:nvGrpSpPr>
            <p:cNvPr id="210" name="Google Shape;210;p18"/>
            <p:cNvGrpSpPr/>
            <p:nvPr/>
          </p:nvGrpSpPr>
          <p:grpSpPr>
            <a:xfrm>
              <a:off x="3876" y="398437"/>
              <a:ext cx="2074949" cy="962378"/>
              <a:chOff x="-85249" y="3960975"/>
              <a:chExt cx="2074949" cy="962378"/>
            </a:xfrm>
          </p:grpSpPr>
          <p:grpSp>
            <p:nvGrpSpPr>
              <p:cNvPr id="211" name="Google Shape;211;p18"/>
              <p:cNvGrpSpPr/>
              <p:nvPr/>
            </p:nvGrpSpPr>
            <p:grpSpPr>
              <a:xfrm>
                <a:off x="-44137" y="3960975"/>
                <a:ext cx="2033837" cy="459179"/>
                <a:chOff x="-101291" y="3971002"/>
                <a:chExt cx="2033837" cy="459179"/>
              </a:xfrm>
            </p:grpSpPr>
            <p:sp>
              <p:nvSpPr>
                <p:cNvPr id="212" name="Google Shape;212;p18"/>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8"/>
              <p:cNvGrpSpPr/>
              <p:nvPr/>
            </p:nvGrpSpPr>
            <p:grpSpPr>
              <a:xfrm>
                <a:off x="-85249" y="4203623"/>
                <a:ext cx="2014791" cy="469195"/>
                <a:chOff x="-35118" y="4163517"/>
                <a:chExt cx="2014791" cy="469195"/>
              </a:xfrm>
            </p:grpSpPr>
            <p:sp>
              <p:nvSpPr>
                <p:cNvPr id="215" name="Google Shape;215;p1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8"/>
              <p:cNvGrpSpPr/>
              <p:nvPr/>
            </p:nvGrpSpPr>
            <p:grpSpPr>
              <a:xfrm>
                <a:off x="-85249" y="4454155"/>
                <a:ext cx="2014791" cy="469199"/>
                <a:chOff x="-35118" y="4345992"/>
                <a:chExt cx="2014791" cy="469199"/>
              </a:xfrm>
            </p:grpSpPr>
            <p:sp>
              <p:nvSpPr>
                <p:cNvPr id="218" name="Google Shape;218;p1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 name="Google Shape;220;p18"/>
            <p:cNvGrpSpPr/>
            <p:nvPr/>
          </p:nvGrpSpPr>
          <p:grpSpPr>
            <a:xfrm rot="-899960">
              <a:off x="526874" y="-676234"/>
              <a:ext cx="2249258" cy="1657275"/>
              <a:chOff x="746475" y="-443725"/>
              <a:chExt cx="2249325" cy="1657325"/>
            </a:xfrm>
          </p:grpSpPr>
          <p:sp>
            <p:nvSpPr>
              <p:cNvPr id="221" name="Google Shape;221;p18"/>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3" name="Google Shape;223;p18"/>
          <p:cNvSpPr txBox="1">
            <a:spLocks noGrp="1"/>
          </p:cNvSpPr>
          <p:nvPr>
            <p:ph type="title"/>
          </p:nvPr>
        </p:nvSpPr>
        <p:spPr>
          <a:xfrm>
            <a:off x="2060700" y="539700"/>
            <a:ext cx="50226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4"/>
        <p:cNvGrpSpPr/>
        <p:nvPr/>
      </p:nvGrpSpPr>
      <p:grpSpPr>
        <a:xfrm>
          <a:off x="0" y="0"/>
          <a:ext cx="0" cy="0"/>
          <a:chOff x="0" y="0"/>
          <a:chExt cx="0" cy="0"/>
        </a:xfrm>
      </p:grpSpPr>
      <p:grpSp>
        <p:nvGrpSpPr>
          <p:cNvPr id="225" name="Google Shape;225;p19"/>
          <p:cNvGrpSpPr/>
          <p:nvPr/>
        </p:nvGrpSpPr>
        <p:grpSpPr>
          <a:xfrm>
            <a:off x="-240841" y="4543828"/>
            <a:ext cx="2014791" cy="473128"/>
            <a:chOff x="-35118" y="4342063"/>
            <a:chExt cx="2014791" cy="473128"/>
          </a:xfrm>
        </p:grpSpPr>
        <p:sp>
          <p:nvSpPr>
            <p:cNvPr id="226" name="Google Shape;226;p1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185941" y="4793793"/>
            <a:ext cx="2014791" cy="473128"/>
            <a:chOff x="-35118" y="4342063"/>
            <a:chExt cx="2014791" cy="473128"/>
          </a:xfrm>
        </p:grpSpPr>
        <p:sp>
          <p:nvSpPr>
            <p:cNvPr id="229" name="Google Shape;229;p1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9"/>
          <p:cNvGrpSpPr/>
          <p:nvPr/>
        </p:nvGrpSpPr>
        <p:grpSpPr>
          <a:xfrm>
            <a:off x="-27101" y="9826"/>
            <a:ext cx="1697125" cy="576045"/>
            <a:chOff x="-27101" y="9826"/>
            <a:chExt cx="1697125" cy="576045"/>
          </a:xfrm>
        </p:grpSpPr>
        <p:grpSp>
          <p:nvGrpSpPr>
            <p:cNvPr id="232" name="Google Shape;232;p19"/>
            <p:cNvGrpSpPr/>
            <p:nvPr/>
          </p:nvGrpSpPr>
          <p:grpSpPr>
            <a:xfrm rot="5400000">
              <a:off x="568188" y="-433231"/>
              <a:ext cx="423826" cy="1614380"/>
              <a:chOff x="236836" y="140933"/>
              <a:chExt cx="423826" cy="1614380"/>
            </a:xfrm>
          </p:grpSpPr>
          <p:sp>
            <p:nvSpPr>
              <p:cNvPr id="233" name="Google Shape;233;p19"/>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19"/>
            <p:cNvGrpSpPr/>
            <p:nvPr/>
          </p:nvGrpSpPr>
          <p:grpSpPr>
            <a:xfrm rot="5400000">
              <a:off x="607062" y="-624336"/>
              <a:ext cx="428800" cy="1697125"/>
              <a:chOff x="79461" y="58200"/>
              <a:chExt cx="428800" cy="1697125"/>
            </a:xfrm>
          </p:grpSpPr>
          <p:sp>
            <p:nvSpPr>
              <p:cNvPr id="237" name="Google Shape;237;p19"/>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 name="Google Shape;240;p19"/>
          <p:cNvGrpSpPr/>
          <p:nvPr/>
        </p:nvGrpSpPr>
        <p:grpSpPr>
          <a:xfrm flipH="1">
            <a:off x="7374534" y="76783"/>
            <a:ext cx="2014791" cy="473128"/>
            <a:chOff x="-35118" y="4342063"/>
            <a:chExt cx="2014791" cy="473128"/>
          </a:xfrm>
        </p:grpSpPr>
        <p:sp>
          <p:nvSpPr>
            <p:cNvPr id="241" name="Google Shape;241;p1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9"/>
          <p:cNvGrpSpPr/>
          <p:nvPr/>
        </p:nvGrpSpPr>
        <p:grpSpPr>
          <a:xfrm flipH="1">
            <a:off x="7472034" y="479147"/>
            <a:ext cx="2014791" cy="473128"/>
            <a:chOff x="-35118" y="4342063"/>
            <a:chExt cx="2014791" cy="473128"/>
          </a:xfrm>
        </p:grpSpPr>
        <p:sp>
          <p:nvSpPr>
            <p:cNvPr id="244" name="Google Shape;244;p1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9"/>
          <p:cNvGrpSpPr/>
          <p:nvPr/>
        </p:nvGrpSpPr>
        <p:grpSpPr>
          <a:xfrm rot="10800000" flipH="1">
            <a:off x="6230050" y="4537371"/>
            <a:ext cx="920275" cy="1078300"/>
            <a:chOff x="4679675" y="-443725"/>
            <a:chExt cx="920275" cy="1078300"/>
          </a:xfrm>
        </p:grpSpPr>
        <p:sp>
          <p:nvSpPr>
            <p:cNvPr id="247" name="Google Shape;247;p1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9"/>
          <p:cNvGrpSpPr/>
          <p:nvPr/>
        </p:nvGrpSpPr>
        <p:grpSpPr>
          <a:xfrm rot="10800000" flipH="1">
            <a:off x="6724000" y="4140263"/>
            <a:ext cx="1129225" cy="1439250"/>
            <a:chOff x="5173625" y="-443725"/>
            <a:chExt cx="1129225" cy="1439250"/>
          </a:xfrm>
        </p:grpSpPr>
        <p:sp>
          <p:nvSpPr>
            <p:cNvPr id="250" name="Google Shape;250;p1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9"/>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53" name="Google Shape;253;p19"/>
          <p:cNvSpPr txBox="1">
            <a:spLocks noGrp="1"/>
          </p:cNvSpPr>
          <p:nvPr>
            <p:ph type="body" idx="1"/>
          </p:nvPr>
        </p:nvSpPr>
        <p:spPr>
          <a:xfrm>
            <a:off x="713325" y="1770600"/>
            <a:ext cx="4254600" cy="2468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4"/>
        <p:cNvGrpSpPr/>
        <p:nvPr/>
      </p:nvGrpSpPr>
      <p:grpSpPr>
        <a:xfrm>
          <a:off x="0" y="0"/>
          <a:ext cx="0" cy="0"/>
          <a:chOff x="0" y="0"/>
          <a:chExt cx="0" cy="0"/>
        </a:xfrm>
      </p:grpSpPr>
      <p:grpSp>
        <p:nvGrpSpPr>
          <p:cNvPr id="255" name="Google Shape;255;p20"/>
          <p:cNvGrpSpPr/>
          <p:nvPr/>
        </p:nvGrpSpPr>
        <p:grpSpPr>
          <a:xfrm>
            <a:off x="260351" y="2145759"/>
            <a:ext cx="289868" cy="852000"/>
            <a:chOff x="456616" y="2161476"/>
            <a:chExt cx="289868" cy="852000"/>
          </a:xfrm>
        </p:grpSpPr>
        <p:sp>
          <p:nvSpPr>
            <p:cNvPr id="256" name="Google Shape;256;p20"/>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20"/>
          <p:cNvGrpSpPr/>
          <p:nvPr/>
        </p:nvGrpSpPr>
        <p:grpSpPr>
          <a:xfrm>
            <a:off x="6514438" y="4556641"/>
            <a:ext cx="2808779" cy="1148975"/>
            <a:chOff x="6525475" y="148600"/>
            <a:chExt cx="2808779" cy="1148975"/>
          </a:xfrm>
        </p:grpSpPr>
        <p:sp>
          <p:nvSpPr>
            <p:cNvPr id="262" name="Google Shape;262;p2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0"/>
          <p:cNvGrpSpPr/>
          <p:nvPr/>
        </p:nvGrpSpPr>
        <p:grpSpPr>
          <a:xfrm rot="-5400000">
            <a:off x="7480661" y="4711608"/>
            <a:ext cx="2014791" cy="719731"/>
            <a:chOff x="-85249" y="4203623"/>
            <a:chExt cx="2014791" cy="719731"/>
          </a:xfrm>
        </p:grpSpPr>
        <p:grpSp>
          <p:nvGrpSpPr>
            <p:cNvPr id="265" name="Google Shape;265;p20"/>
            <p:cNvGrpSpPr/>
            <p:nvPr/>
          </p:nvGrpSpPr>
          <p:grpSpPr>
            <a:xfrm>
              <a:off x="-85249" y="4203623"/>
              <a:ext cx="2014791" cy="469195"/>
              <a:chOff x="-35118" y="4163517"/>
              <a:chExt cx="2014791" cy="469195"/>
            </a:xfrm>
          </p:grpSpPr>
          <p:sp>
            <p:nvSpPr>
              <p:cNvPr id="266" name="Google Shape;266;p2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20"/>
            <p:cNvGrpSpPr/>
            <p:nvPr/>
          </p:nvGrpSpPr>
          <p:grpSpPr>
            <a:xfrm>
              <a:off x="-85249" y="4454155"/>
              <a:ext cx="2014791" cy="469199"/>
              <a:chOff x="-35118" y="4345992"/>
              <a:chExt cx="2014791" cy="469199"/>
            </a:xfrm>
          </p:grpSpPr>
          <p:sp>
            <p:nvSpPr>
              <p:cNvPr id="269" name="Google Shape;269;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1" name="Google Shape;271;p20"/>
          <p:cNvGrpSpPr/>
          <p:nvPr/>
        </p:nvGrpSpPr>
        <p:grpSpPr>
          <a:xfrm rot="-5400000">
            <a:off x="7870685" y="4684474"/>
            <a:ext cx="2014791" cy="469199"/>
            <a:chOff x="-35118" y="4345992"/>
            <a:chExt cx="2014791" cy="469199"/>
          </a:xfrm>
        </p:grpSpPr>
        <p:sp>
          <p:nvSpPr>
            <p:cNvPr id="272" name="Google Shape;272;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0"/>
          <p:cNvGrpSpPr/>
          <p:nvPr/>
        </p:nvGrpSpPr>
        <p:grpSpPr>
          <a:xfrm>
            <a:off x="7619075" y="-472615"/>
            <a:ext cx="1623175" cy="1439250"/>
            <a:chOff x="7619075" y="-179925"/>
            <a:chExt cx="1623175" cy="1439250"/>
          </a:xfrm>
        </p:grpSpPr>
        <p:grpSp>
          <p:nvGrpSpPr>
            <p:cNvPr id="275" name="Google Shape;275;p20"/>
            <p:cNvGrpSpPr/>
            <p:nvPr/>
          </p:nvGrpSpPr>
          <p:grpSpPr>
            <a:xfrm>
              <a:off x="7619075" y="-179925"/>
              <a:ext cx="920275" cy="1078300"/>
              <a:chOff x="4679675" y="-443725"/>
              <a:chExt cx="920275" cy="1078300"/>
            </a:xfrm>
          </p:grpSpPr>
          <p:sp>
            <p:nvSpPr>
              <p:cNvPr id="276" name="Google Shape;276;p2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20"/>
            <p:cNvGrpSpPr/>
            <p:nvPr/>
          </p:nvGrpSpPr>
          <p:grpSpPr>
            <a:xfrm>
              <a:off x="8113025" y="-179925"/>
              <a:ext cx="1129225" cy="1439250"/>
              <a:chOff x="5173625" y="-443725"/>
              <a:chExt cx="1129225" cy="1439250"/>
            </a:xfrm>
          </p:grpSpPr>
          <p:sp>
            <p:nvSpPr>
              <p:cNvPr id="279" name="Google Shape;279;p2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20"/>
          <p:cNvGrpSpPr/>
          <p:nvPr/>
        </p:nvGrpSpPr>
        <p:grpSpPr>
          <a:xfrm>
            <a:off x="6362038" y="4861441"/>
            <a:ext cx="2808779" cy="1148975"/>
            <a:chOff x="6525475" y="148600"/>
            <a:chExt cx="2808779" cy="1148975"/>
          </a:xfrm>
        </p:grpSpPr>
        <p:sp>
          <p:nvSpPr>
            <p:cNvPr id="282" name="Google Shape;282;p2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0"/>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5"/>
        <p:cNvGrpSpPr/>
        <p:nvPr/>
      </p:nvGrpSpPr>
      <p:grpSpPr>
        <a:xfrm>
          <a:off x="0" y="0"/>
          <a:ext cx="0" cy="0"/>
          <a:chOff x="0" y="0"/>
          <a:chExt cx="0" cy="0"/>
        </a:xfrm>
      </p:grpSpPr>
      <p:grpSp>
        <p:nvGrpSpPr>
          <p:cNvPr id="286" name="Google Shape;286;p21"/>
          <p:cNvGrpSpPr/>
          <p:nvPr/>
        </p:nvGrpSpPr>
        <p:grpSpPr>
          <a:xfrm rot="-5400000" flipH="1">
            <a:off x="8142388" y="3383598"/>
            <a:ext cx="1138350" cy="1418750"/>
            <a:chOff x="-784112" y="3818928"/>
            <a:chExt cx="1138350" cy="1418750"/>
          </a:xfrm>
        </p:grpSpPr>
        <p:sp>
          <p:nvSpPr>
            <p:cNvPr id="287" name="Google Shape;287;p21"/>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1"/>
          <p:cNvGrpSpPr/>
          <p:nvPr/>
        </p:nvGrpSpPr>
        <p:grpSpPr>
          <a:xfrm rot="-5400000" flipH="1">
            <a:off x="8374988" y="3596148"/>
            <a:ext cx="1138350" cy="1418750"/>
            <a:chOff x="-784112" y="3818928"/>
            <a:chExt cx="1138350" cy="1418750"/>
          </a:xfrm>
        </p:grpSpPr>
        <p:sp>
          <p:nvSpPr>
            <p:cNvPr id="290" name="Google Shape;290;p21"/>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21"/>
          <p:cNvGrpSpPr/>
          <p:nvPr/>
        </p:nvGrpSpPr>
        <p:grpSpPr>
          <a:xfrm>
            <a:off x="-272766" y="74745"/>
            <a:ext cx="2014791" cy="473128"/>
            <a:chOff x="-35118" y="4342063"/>
            <a:chExt cx="2014791" cy="473128"/>
          </a:xfrm>
        </p:grpSpPr>
        <p:sp>
          <p:nvSpPr>
            <p:cNvPr id="293" name="Google Shape;293;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1"/>
          <p:cNvGrpSpPr/>
          <p:nvPr/>
        </p:nvGrpSpPr>
        <p:grpSpPr>
          <a:xfrm>
            <a:off x="7413751" y="76596"/>
            <a:ext cx="2033837" cy="1117221"/>
            <a:chOff x="7413751" y="76596"/>
            <a:chExt cx="2033837" cy="1117221"/>
          </a:xfrm>
        </p:grpSpPr>
        <p:grpSp>
          <p:nvGrpSpPr>
            <p:cNvPr id="296" name="Google Shape;296;p21"/>
            <p:cNvGrpSpPr/>
            <p:nvPr/>
          </p:nvGrpSpPr>
          <p:grpSpPr>
            <a:xfrm flipH="1">
              <a:off x="7413751" y="76596"/>
              <a:ext cx="2033837" cy="463108"/>
              <a:chOff x="-101291" y="3967072"/>
              <a:chExt cx="2033837" cy="463108"/>
            </a:xfrm>
          </p:grpSpPr>
          <p:sp>
            <p:nvSpPr>
              <p:cNvPr id="297" name="Google Shape;297;p21"/>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1813971" y="396707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1"/>
            <p:cNvGrpSpPr/>
            <p:nvPr/>
          </p:nvGrpSpPr>
          <p:grpSpPr>
            <a:xfrm flipH="1">
              <a:off x="7423284" y="366543"/>
              <a:ext cx="2014791" cy="473124"/>
              <a:chOff x="-35118" y="4159588"/>
              <a:chExt cx="2014791" cy="473124"/>
            </a:xfrm>
          </p:grpSpPr>
          <p:sp>
            <p:nvSpPr>
              <p:cNvPr id="300" name="Google Shape;300;p21"/>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1861099" y="415958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21"/>
            <p:cNvGrpSpPr/>
            <p:nvPr/>
          </p:nvGrpSpPr>
          <p:grpSpPr>
            <a:xfrm flipH="1">
              <a:off x="7423276" y="720689"/>
              <a:ext cx="2014791" cy="473128"/>
              <a:chOff x="-35118" y="4342063"/>
              <a:chExt cx="2014791" cy="473128"/>
            </a:xfrm>
          </p:grpSpPr>
          <p:sp>
            <p:nvSpPr>
              <p:cNvPr id="303" name="Google Shape;303;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 name="Google Shape;305;p21"/>
          <p:cNvGrpSpPr/>
          <p:nvPr/>
        </p:nvGrpSpPr>
        <p:grpSpPr>
          <a:xfrm>
            <a:off x="-370266" y="473288"/>
            <a:ext cx="2014791" cy="473128"/>
            <a:chOff x="-35118" y="4342063"/>
            <a:chExt cx="2014791" cy="473128"/>
          </a:xfrm>
        </p:grpSpPr>
        <p:sp>
          <p:nvSpPr>
            <p:cNvPr id="306" name="Google Shape;306;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1"/>
          <p:cNvSpPr txBox="1">
            <a:spLocks noGrp="1"/>
          </p:cNvSpPr>
          <p:nvPr>
            <p:ph type="title"/>
          </p:nvPr>
        </p:nvSpPr>
        <p:spPr>
          <a:xfrm>
            <a:off x="4691075" y="1303150"/>
            <a:ext cx="3663300" cy="71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9" name="Google Shape;309;p21"/>
          <p:cNvSpPr txBox="1">
            <a:spLocks noGrp="1"/>
          </p:cNvSpPr>
          <p:nvPr>
            <p:ph type="subTitle" idx="1"/>
          </p:nvPr>
        </p:nvSpPr>
        <p:spPr>
          <a:xfrm>
            <a:off x="4691175" y="2143100"/>
            <a:ext cx="3663300" cy="167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a:spcBef>
                <a:spcPts val="0"/>
              </a:spcBef>
              <a:spcAft>
                <a:spcPts val="0"/>
              </a:spcAft>
              <a:buNone/>
              <a:defRPr sz="36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8" name="Google Shape;18;p3"/>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FFFFFF"/>
              </a:buClr>
              <a:buSzPts val="1800"/>
              <a:buChar char="●"/>
              <a:defRPr>
                <a:solidFill>
                  <a:srgbClr val="FFFFFF"/>
                </a:solidFill>
              </a:defRPr>
            </a:lvl1pPr>
            <a:lvl2pPr marL="914400" lvl="1" indent="-317500">
              <a:lnSpc>
                <a:spcPct val="100000"/>
              </a:lnSpc>
              <a:spcBef>
                <a:spcPts val="1600"/>
              </a:spcBef>
              <a:spcAft>
                <a:spcPts val="0"/>
              </a:spcAft>
              <a:buClr>
                <a:srgbClr val="FFFFFF"/>
              </a:buClr>
              <a:buSzPts val="1400"/>
              <a:buChar char="○"/>
              <a:defRPr>
                <a:solidFill>
                  <a:srgbClr val="FFFFFF"/>
                </a:solidFill>
              </a:defRPr>
            </a:lvl2pPr>
            <a:lvl3pPr marL="1371600" lvl="2" indent="-317500">
              <a:lnSpc>
                <a:spcPct val="100000"/>
              </a:lnSpc>
              <a:spcBef>
                <a:spcPts val="1600"/>
              </a:spcBef>
              <a:spcAft>
                <a:spcPts val="0"/>
              </a:spcAft>
              <a:buClr>
                <a:srgbClr val="FFFFFF"/>
              </a:buClr>
              <a:buSzPts val="1400"/>
              <a:buChar char="■"/>
              <a:defRPr>
                <a:solidFill>
                  <a:srgbClr val="FFFFFF"/>
                </a:solidFill>
              </a:defRPr>
            </a:lvl3pPr>
            <a:lvl4pPr marL="1828800" lvl="3" indent="-317500">
              <a:lnSpc>
                <a:spcPct val="100000"/>
              </a:lnSpc>
              <a:spcBef>
                <a:spcPts val="1600"/>
              </a:spcBef>
              <a:spcAft>
                <a:spcPts val="0"/>
              </a:spcAft>
              <a:buClr>
                <a:srgbClr val="FFFFFF"/>
              </a:buClr>
              <a:buSzPts val="1400"/>
              <a:buChar char="●"/>
              <a:defRPr>
                <a:solidFill>
                  <a:srgbClr val="FFFFFF"/>
                </a:solidFill>
              </a:defRPr>
            </a:lvl4pPr>
            <a:lvl5pPr marL="2286000" lvl="4" indent="-317500">
              <a:lnSpc>
                <a:spcPct val="100000"/>
              </a:lnSpc>
              <a:spcBef>
                <a:spcPts val="1600"/>
              </a:spcBef>
              <a:spcAft>
                <a:spcPts val="0"/>
              </a:spcAft>
              <a:buClr>
                <a:srgbClr val="FFFFFF"/>
              </a:buClr>
              <a:buSzPts val="1400"/>
              <a:buChar char="○"/>
              <a:defRPr>
                <a:solidFill>
                  <a:srgbClr val="FFFFFF"/>
                </a:solidFill>
              </a:defRPr>
            </a:lvl5pPr>
            <a:lvl6pPr marL="2743200" lvl="5" indent="-317500">
              <a:lnSpc>
                <a:spcPct val="100000"/>
              </a:lnSpc>
              <a:spcBef>
                <a:spcPts val="1600"/>
              </a:spcBef>
              <a:spcAft>
                <a:spcPts val="0"/>
              </a:spcAft>
              <a:buClr>
                <a:srgbClr val="FFFFFF"/>
              </a:buClr>
              <a:buSzPts val="1400"/>
              <a:buChar char="■"/>
              <a:defRPr>
                <a:solidFill>
                  <a:srgbClr val="FFFFFF"/>
                </a:solidFill>
              </a:defRPr>
            </a:lvl6pPr>
            <a:lvl7pPr marL="3200400" lvl="6" indent="-317500">
              <a:lnSpc>
                <a:spcPct val="100000"/>
              </a:lnSpc>
              <a:spcBef>
                <a:spcPts val="1600"/>
              </a:spcBef>
              <a:spcAft>
                <a:spcPts val="0"/>
              </a:spcAft>
              <a:buClr>
                <a:srgbClr val="FFFFFF"/>
              </a:buClr>
              <a:buSzPts val="1400"/>
              <a:buChar char="●"/>
              <a:defRPr>
                <a:solidFill>
                  <a:srgbClr val="FFFFFF"/>
                </a:solidFill>
              </a:defRPr>
            </a:lvl7pPr>
            <a:lvl8pPr marL="3657600" lvl="7" indent="-317500">
              <a:lnSpc>
                <a:spcPct val="100000"/>
              </a:lnSpc>
              <a:spcBef>
                <a:spcPts val="1600"/>
              </a:spcBef>
              <a:spcAft>
                <a:spcPts val="0"/>
              </a:spcAft>
              <a:buClr>
                <a:srgbClr val="FFFFFF"/>
              </a:buClr>
              <a:buSzPts val="1400"/>
              <a:buChar char="○"/>
              <a:defRPr>
                <a:solidFill>
                  <a:srgbClr val="FFFFFF"/>
                </a:solidFill>
              </a:defRPr>
            </a:lvl8pPr>
            <a:lvl9pPr marL="4114800" lvl="8" indent="-31750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0"/>
        <p:cNvGrpSpPr/>
        <p:nvPr/>
      </p:nvGrpSpPr>
      <p:grpSpPr>
        <a:xfrm>
          <a:off x="0" y="0"/>
          <a:ext cx="0" cy="0"/>
          <a:chOff x="0" y="0"/>
          <a:chExt cx="0" cy="0"/>
        </a:xfrm>
      </p:grpSpPr>
      <p:sp>
        <p:nvSpPr>
          <p:cNvPr id="311" name="Google Shape;311;p22"/>
          <p:cNvSpPr txBox="1">
            <a:spLocks noGrp="1"/>
          </p:cNvSpPr>
          <p:nvPr>
            <p:ph type="title"/>
          </p:nvPr>
        </p:nvSpPr>
        <p:spPr>
          <a:xfrm>
            <a:off x="-41150" y="4095000"/>
            <a:ext cx="9226200" cy="508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sz="25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2"/>
        <p:cNvGrpSpPr/>
        <p:nvPr/>
      </p:nvGrpSpPr>
      <p:grpSpPr>
        <a:xfrm>
          <a:off x="0" y="0"/>
          <a:ext cx="0" cy="0"/>
          <a:chOff x="0" y="0"/>
          <a:chExt cx="0" cy="0"/>
        </a:xfrm>
      </p:grpSpPr>
      <p:grpSp>
        <p:nvGrpSpPr>
          <p:cNvPr id="313" name="Google Shape;313;p23"/>
          <p:cNvGrpSpPr/>
          <p:nvPr/>
        </p:nvGrpSpPr>
        <p:grpSpPr>
          <a:xfrm rot="10800000" flipH="1">
            <a:off x="5345388" y="4117956"/>
            <a:ext cx="482550" cy="1505350"/>
            <a:chOff x="3121150" y="-443725"/>
            <a:chExt cx="482550" cy="1505350"/>
          </a:xfrm>
        </p:grpSpPr>
        <p:sp>
          <p:nvSpPr>
            <p:cNvPr id="314" name="Google Shape;314;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23"/>
          <p:cNvGrpSpPr/>
          <p:nvPr/>
        </p:nvGrpSpPr>
        <p:grpSpPr>
          <a:xfrm rot="10800000" flipH="1">
            <a:off x="4214663" y="4545006"/>
            <a:ext cx="929375" cy="1078300"/>
            <a:chOff x="1990425" y="-443725"/>
            <a:chExt cx="929375" cy="1078300"/>
          </a:xfrm>
        </p:grpSpPr>
        <p:sp>
          <p:nvSpPr>
            <p:cNvPr id="317" name="Google Shape;317;p23"/>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3"/>
          <p:cNvGrpSpPr/>
          <p:nvPr/>
        </p:nvGrpSpPr>
        <p:grpSpPr>
          <a:xfrm rot="10800000" flipH="1">
            <a:off x="3511763" y="4184056"/>
            <a:ext cx="1138350" cy="1439250"/>
            <a:chOff x="1287525" y="-443725"/>
            <a:chExt cx="1138350" cy="1439250"/>
          </a:xfrm>
        </p:grpSpPr>
        <p:sp>
          <p:nvSpPr>
            <p:cNvPr id="320" name="Google Shape;320;p23"/>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3"/>
          <p:cNvGrpSpPr/>
          <p:nvPr/>
        </p:nvGrpSpPr>
        <p:grpSpPr>
          <a:xfrm rot="10800000" flipH="1">
            <a:off x="6220013" y="4117956"/>
            <a:ext cx="474200" cy="1505350"/>
            <a:chOff x="3995775" y="-443725"/>
            <a:chExt cx="474200" cy="1505350"/>
          </a:xfrm>
        </p:grpSpPr>
        <p:sp>
          <p:nvSpPr>
            <p:cNvPr id="323" name="Google Shape;323;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23"/>
          <p:cNvGrpSpPr/>
          <p:nvPr/>
        </p:nvGrpSpPr>
        <p:grpSpPr>
          <a:xfrm rot="10800000" flipH="1">
            <a:off x="6903913" y="4545006"/>
            <a:ext cx="920275" cy="1078300"/>
            <a:chOff x="4679675" y="-443725"/>
            <a:chExt cx="920275" cy="1078300"/>
          </a:xfrm>
        </p:grpSpPr>
        <p:sp>
          <p:nvSpPr>
            <p:cNvPr id="326" name="Google Shape;326;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3"/>
          <p:cNvGrpSpPr/>
          <p:nvPr/>
        </p:nvGrpSpPr>
        <p:grpSpPr>
          <a:xfrm rot="10800000" flipH="1">
            <a:off x="7397863" y="4184056"/>
            <a:ext cx="1129225" cy="1439250"/>
            <a:chOff x="5173625" y="-443725"/>
            <a:chExt cx="1129225" cy="1439250"/>
          </a:xfrm>
        </p:grpSpPr>
        <p:sp>
          <p:nvSpPr>
            <p:cNvPr id="329" name="Google Shape;329;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23"/>
          <p:cNvGrpSpPr/>
          <p:nvPr/>
        </p:nvGrpSpPr>
        <p:grpSpPr>
          <a:xfrm rot="10800000" flipH="1">
            <a:off x="8350838" y="3965981"/>
            <a:ext cx="2240950" cy="1657325"/>
            <a:chOff x="4603700" y="-443725"/>
            <a:chExt cx="2240950" cy="1657325"/>
          </a:xfrm>
        </p:grpSpPr>
        <p:sp>
          <p:nvSpPr>
            <p:cNvPr id="332" name="Google Shape;332;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3"/>
          <p:cNvGrpSpPr/>
          <p:nvPr/>
        </p:nvGrpSpPr>
        <p:grpSpPr>
          <a:xfrm>
            <a:off x="8285739" y="2145759"/>
            <a:ext cx="289868" cy="852000"/>
            <a:chOff x="456616" y="2161476"/>
            <a:chExt cx="289868" cy="852000"/>
          </a:xfrm>
        </p:grpSpPr>
        <p:sp>
          <p:nvSpPr>
            <p:cNvPr id="335" name="Google Shape;335;p2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3"/>
          <p:cNvGrpSpPr/>
          <p:nvPr/>
        </p:nvGrpSpPr>
        <p:grpSpPr>
          <a:xfrm>
            <a:off x="7733951" y="-104276"/>
            <a:ext cx="1129225" cy="1439250"/>
            <a:chOff x="5173625" y="-443725"/>
            <a:chExt cx="1129225" cy="1439250"/>
          </a:xfrm>
        </p:grpSpPr>
        <p:sp>
          <p:nvSpPr>
            <p:cNvPr id="341" name="Google Shape;341;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23"/>
          <p:cNvSpPr txBox="1">
            <a:spLocks noGrp="1"/>
          </p:cNvSpPr>
          <p:nvPr>
            <p:ph type="title" hasCustomPrompt="1"/>
          </p:nvPr>
        </p:nvSpPr>
        <p:spPr>
          <a:xfrm>
            <a:off x="1681800" y="1603075"/>
            <a:ext cx="5780400" cy="136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9600"/>
              <a:buNone/>
              <a:defRPr sz="9600">
                <a:solidFill>
                  <a:schemeClr val="accent1"/>
                </a:solidFill>
              </a:defRPr>
            </a:lvl1pPr>
            <a:lvl2pPr lvl="1" algn="ctr" rtl="0">
              <a:spcBef>
                <a:spcPts val="0"/>
              </a:spcBef>
              <a:spcAft>
                <a:spcPts val="0"/>
              </a:spcAft>
              <a:buClr>
                <a:schemeClr val="accent1"/>
              </a:buClr>
              <a:buSzPts val="9600"/>
              <a:buNone/>
              <a:defRPr sz="9600">
                <a:solidFill>
                  <a:schemeClr val="accent1"/>
                </a:solidFill>
              </a:defRPr>
            </a:lvl2pPr>
            <a:lvl3pPr lvl="2" algn="ctr" rtl="0">
              <a:spcBef>
                <a:spcPts val="0"/>
              </a:spcBef>
              <a:spcAft>
                <a:spcPts val="0"/>
              </a:spcAft>
              <a:buClr>
                <a:schemeClr val="accent1"/>
              </a:buClr>
              <a:buSzPts val="9600"/>
              <a:buNone/>
              <a:defRPr sz="9600">
                <a:solidFill>
                  <a:schemeClr val="accent1"/>
                </a:solidFill>
              </a:defRPr>
            </a:lvl3pPr>
            <a:lvl4pPr lvl="3" algn="ctr" rtl="0">
              <a:spcBef>
                <a:spcPts val="0"/>
              </a:spcBef>
              <a:spcAft>
                <a:spcPts val="0"/>
              </a:spcAft>
              <a:buClr>
                <a:schemeClr val="accent1"/>
              </a:buClr>
              <a:buSzPts val="9600"/>
              <a:buNone/>
              <a:defRPr sz="9600">
                <a:solidFill>
                  <a:schemeClr val="accent1"/>
                </a:solidFill>
              </a:defRPr>
            </a:lvl4pPr>
            <a:lvl5pPr lvl="4" algn="ctr" rtl="0">
              <a:spcBef>
                <a:spcPts val="0"/>
              </a:spcBef>
              <a:spcAft>
                <a:spcPts val="0"/>
              </a:spcAft>
              <a:buClr>
                <a:schemeClr val="accent1"/>
              </a:buClr>
              <a:buSzPts val="9600"/>
              <a:buNone/>
              <a:defRPr sz="9600">
                <a:solidFill>
                  <a:schemeClr val="accent1"/>
                </a:solidFill>
              </a:defRPr>
            </a:lvl5pPr>
            <a:lvl6pPr lvl="5" algn="ctr" rtl="0">
              <a:spcBef>
                <a:spcPts val="0"/>
              </a:spcBef>
              <a:spcAft>
                <a:spcPts val="0"/>
              </a:spcAft>
              <a:buClr>
                <a:schemeClr val="accent1"/>
              </a:buClr>
              <a:buSzPts val="9600"/>
              <a:buNone/>
              <a:defRPr sz="9600">
                <a:solidFill>
                  <a:schemeClr val="accent1"/>
                </a:solidFill>
              </a:defRPr>
            </a:lvl6pPr>
            <a:lvl7pPr lvl="6" algn="ctr" rtl="0">
              <a:spcBef>
                <a:spcPts val="0"/>
              </a:spcBef>
              <a:spcAft>
                <a:spcPts val="0"/>
              </a:spcAft>
              <a:buClr>
                <a:schemeClr val="accent1"/>
              </a:buClr>
              <a:buSzPts val="9600"/>
              <a:buNone/>
              <a:defRPr sz="9600">
                <a:solidFill>
                  <a:schemeClr val="accent1"/>
                </a:solidFill>
              </a:defRPr>
            </a:lvl7pPr>
            <a:lvl8pPr lvl="7" algn="ctr" rtl="0">
              <a:spcBef>
                <a:spcPts val="0"/>
              </a:spcBef>
              <a:spcAft>
                <a:spcPts val="0"/>
              </a:spcAft>
              <a:buClr>
                <a:schemeClr val="accent1"/>
              </a:buClr>
              <a:buSzPts val="9600"/>
              <a:buNone/>
              <a:defRPr sz="9600">
                <a:solidFill>
                  <a:schemeClr val="accent1"/>
                </a:solidFill>
              </a:defRPr>
            </a:lvl8pPr>
            <a:lvl9pPr lvl="8" algn="ctr" rtl="0">
              <a:spcBef>
                <a:spcPts val="0"/>
              </a:spcBef>
              <a:spcAft>
                <a:spcPts val="0"/>
              </a:spcAft>
              <a:buClr>
                <a:schemeClr val="accent1"/>
              </a:buClr>
              <a:buSzPts val="9600"/>
              <a:buNone/>
              <a:defRPr sz="9600">
                <a:solidFill>
                  <a:schemeClr val="accent1"/>
                </a:solidFill>
              </a:defRPr>
            </a:lvl9pPr>
          </a:lstStyle>
          <a:p>
            <a:r>
              <a:t>xx%</a:t>
            </a:r>
          </a:p>
        </p:txBody>
      </p:sp>
      <p:sp>
        <p:nvSpPr>
          <p:cNvPr id="344" name="Google Shape;344;p23"/>
          <p:cNvSpPr txBox="1">
            <a:spLocks noGrp="1"/>
          </p:cNvSpPr>
          <p:nvPr>
            <p:ph type="subTitle" idx="1"/>
          </p:nvPr>
        </p:nvSpPr>
        <p:spPr>
          <a:xfrm>
            <a:off x="2059200" y="2969825"/>
            <a:ext cx="5025600" cy="57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46"/>
        <p:cNvGrpSpPr/>
        <p:nvPr/>
      </p:nvGrpSpPr>
      <p:grpSpPr>
        <a:xfrm>
          <a:off x="0" y="0"/>
          <a:ext cx="0" cy="0"/>
          <a:chOff x="0" y="0"/>
          <a:chExt cx="0" cy="0"/>
        </a:xfrm>
      </p:grpSpPr>
      <p:sp>
        <p:nvSpPr>
          <p:cNvPr id="347" name="Google Shape;347;p25"/>
          <p:cNvSpPr txBox="1">
            <a:spLocks noGrp="1"/>
          </p:cNvSpPr>
          <p:nvPr>
            <p:ph type="title"/>
          </p:nvPr>
        </p:nvSpPr>
        <p:spPr>
          <a:xfrm>
            <a:off x="713325"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48" name="Google Shape;348;p25"/>
          <p:cNvSpPr txBox="1">
            <a:spLocks noGrp="1"/>
          </p:cNvSpPr>
          <p:nvPr>
            <p:ph type="title" idx="2" hasCustomPrompt="1"/>
          </p:nvPr>
        </p:nvSpPr>
        <p:spPr>
          <a:xfrm>
            <a:off x="713325"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25"/>
          <p:cNvSpPr txBox="1">
            <a:spLocks noGrp="1"/>
          </p:cNvSpPr>
          <p:nvPr>
            <p:ph type="subTitle" idx="1"/>
          </p:nvPr>
        </p:nvSpPr>
        <p:spPr>
          <a:xfrm>
            <a:off x="713313"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0" name="Google Shape;350;p25"/>
          <p:cNvSpPr txBox="1">
            <a:spLocks noGrp="1"/>
          </p:cNvSpPr>
          <p:nvPr>
            <p:ph type="title" idx="3"/>
          </p:nvPr>
        </p:nvSpPr>
        <p:spPr>
          <a:xfrm>
            <a:off x="3878250"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51" name="Google Shape;351;p25"/>
          <p:cNvSpPr txBox="1">
            <a:spLocks noGrp="1"/>
          </p:cNvSpPr>
          <p:nvPr>
            <p:ph type="title" idx="4" hasCustomPrompt="1"/>
          </p:nvPr>
        </p:nvSpPr>
        <p:spPr>
          <a:xfrm>
            <a:off x="3878250"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2" name="Google Shape;352;p25"/>
          <p:cNvSpPr txBox="1">
            <a:spLocks noGrp="1"/>
          </p:cNvSpPr>
          <p:nvPr>
            <p:ph type="subTitle" idx="5"/>
          </p:nvPr>
        </p:nvSpPr>
        <p:spPr>
          <a:xfrm>
            <a:off x="3878238"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3" name="Google Shape;353;p25"/>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354" name="Google Shape;354;p25"/>
          <p:cNvSpPr txBox="1">
            <a:spLocks noGrp="1"/>
          </p:cNvSpPr>
          <p:nvPr>
            <p:ph type="title" idx="7"/>
          </p:nvPr>
        </p:nvSpPr>
        <p:spPr>
          <a:xfrm>
            <a:off x="720000"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55" name="Google Shape;355;p25"/>
          <p:cNvSpPr txBox="1">
            <a:spLocks noGrp="1"/>
          </p:cNvSpPr>
          <p:nvPr>
            <p:ph type="title" idx="8" hasCustomPrompt="1"/>
          </p:nvPr>
        </p:nvSpPr>
        <p:spPr>
          <a:xfrm>
            <a:off x="720000"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6" name="Google Shape;356;p25"/>
          <p:cNvSpPr txBox="1">
            <a:spLocks noGrp="1"/>
          </p:cNvSpPr>
          <p:nvPr>
            <p:ph type="subTitle" idx="9"/>
          </p:nvPr>
        </p:nvSpPr>
        <p:spPr>
          <a:xfrm>
            <a:off x="719988"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7" name="Google Shape;357;p25"/>
          <p:cNvSpPr txBox="1">
            <a:spLocks noGrp="1"/>
          </p:cNvSpPr>
          <p:nvPr>
            <p:ph type="title" idx="13"/>
          </p:nvPr>
        </p:nvSpPr>
        <p:spPr>
          <a:xfrm>
            <a:off x="3884925"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58" name="Google Shape;358;p25"/>
          <p:cNvSpPr txBox="1">
            <a:spLocks noGrp="1"/>
          </p:cNvSpPr>
          <p:nvPr>
            <p:ph type="title" idx="14" hasCustomPrompt="1"/>
          </p:nvPr>
        </p:nvSpPr>
        <p:spPr>
          <a:xfrm>
            <a:off x="3884925"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9" name="Google Shape;359;p25"/>
          <p:cNvSpPr txBox="1">
            <a:spLocks noGrp="1"/>
          </p:cNvSpPr>
          <p:nvPr>
            <p:ph type="subTitle" idx="15"/>
          </p:nvPr>
        </p:nvSpPr>
        <p:spPr>
          <a:xfrm>
            <a:off x="3884913"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60" name="Google Shape;360;p25"/>
          <p:cNvGrpSpPr/>
          <p:nvPr/>
        </p:nvGrpSpPr>
        <p:grpSpPr>
          <a:xfrm>
            <a:off x="7730824" y="2876232"/>
            <a:ext cx="1697125" cy="1382731"/>
            <a:chOff x="7748374" y="2845645"/>
            <a:chExt cx="1697125" cy="1382731"/>
          </a:xfrm>
        </p:grpSpPr>
        <p:grpSp>
          <p:nvGrpSpPr>
            <p:cNvPr id="361" name="Google Shape;361;p25"/>
            <p:cNvGrpSpPr/>
            <p:nvPr/>
          </p:nvGrpSpPr>
          <p:grpSpPr>
            <a:xfrm rot="-5400000">
              <a:off x="8306336" y="3089213"/>
              <a:ext cx="581201" cy="1697125"/>
              <a:chOff x="79461" y="58200"/>
              <a:chExt cx="581201" cy="1697125"/>
            </a:xfrm>
          </p:grpSpPr>
          <p:grpSp>
            <p:nvGrpSpPr>
              <p:cNvPr id="362" name="Google Shape;362;p25"/>
              <p:cNvGrpSpPr/>
              <p:nvPr/>
            </p:nvGrpSpPr>
            <p:grpSpPr>
              <a:xfrm>
                <a:off x="236836" y="140933"/>
                <a:ext cx="423826" cy="1614380"/>
                <a:chOff x="236836" y="140933"/>
                <a:chExt cx="423826" cy="1614380"/>
              </a:xfrm>
            </p:grpSpPr>
            <p:sp>
              <p:nvSpPr>
                <p:cNvPr id="363" name="Google Shape;363;p25"/>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5"/>
              <p:cNvGrpSpPr/>
              <p:nvPr/>
            </p:nvGrpSpPr>
            <p:grpSpPr>
              <a:xfrm>
                <a:off x="79461" y="58200"/>
                <a:ext cx="428800" cy="1697125"/>
                <a:chOff x="79461" y="58200"/>
                <a:chExt cx="428800" cy="1697125"/>
              </a:xfrm>
            </p:grpSpPr>
            <p:sp>
              <p:nvSpPr>
                <p:cNvPr id="367" name="Google Shape;367;p25"/>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 name="Google Shape;370;p25"/>
            <p:cNvGrpSpPr/>
            <p:nvPr/>
          </p:nvGrpSpPr>
          <p:grpSpPr>
            <a:xfrm rot="-5400000" flipH="1">
              <a:off x="8306336" y="2287683"/>
              <a:ext cx="581201" cy="1697125"/>
              <a:chOff x="79461" y="58200"/>
              <a:chExt cx="581201" cy="1697125"/>
            </a:xfrm>
          </p:grpSpPr>
          <p:grpSp>
            <p:nvGrpSpPr>
              <p:cNvPr id="371" name="Google Shape;371;p25"/>
              <p:cNvGrpSpPr/>
              <p:nvPr/>
            </p:nvGrpSpPr>
            <p:grpSpPr>
              <a:xfrm>
                <a:off x="236836" y="140933"/>
                <a:ext cx="423826" cy="1614380"/>
                <a:chOff x="236836" y="140933"/>
                <a:chExt cx="423826" cy="1614380"/>
              </a:xfrm>
            </p:grpSpPr>
            <p:sp>
              <p:nvSpPr>
                <p:cNvPr id="372" name="Google Shape;372;p25"/>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5"/>
              <p:cNvGrpSpPr/>
              <p:nvPr/>
            </p:nvGrpSpPr>
            <p:grpSpPr>
              <a:xfrm>
                <a:off x="79461" y="58200"/>
                <a:ext cx="428800" cy="1697125"/>
                <a:chOff x="79461" y="58200"/>
                <a:chExt cx="428800" cy="1697125"/>
              </a:xfrm>
            </p:grpSpPr>
            <p:sp>
              <p:nvSpPr>
                <p:cNvPr id="376" name="Google Shape;376;p25"/>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9" name="Google Shape;379;p25"/>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5"/>
          <p:cNvGrpSpPr/>
          <p:nvPr/>
        </p:nvGrpSpPr>
        <p:grpSpPr>
          <a:xfrm>
            <a:off x="8620769" y="604477"/>
            <a:ext cx="640686" cy="543853"/>
            <a:chOff x="8620769" y="639586"/>
            <a:chExt cx="640686" cy="543853"/>
          </a:xfrm>
        </p:grpSpPr>
        <p:sp>
          <p:nvSpPr>
            <p:cNvPr id="382" name="Google Shape;382;p25"/>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84"/>
        <p:cNvGrpSpPr/>
        <p:nvPr/>
      </p:nvGrpSpPr>
      <p:grpSpPr>
        <a:xfrm>
          <a:off x="0" y="0"/>
          <a:ext cx="0" cy="0"/>
          <a:chOff x="0" y="0"/>
          <a:chExt cx="0" cy="0"/>
        </a:xfrm>
      </p:grpSpPr>
      <p:sp>
        <p:nvSpPr>
          <p:cNvPr id="385" name="Google Shape;385;p26"/>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6" name="Google Shape;386;p26"/>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387" name="Google Shape;387;p26"/>
          <p:cNvGrpSpPr/>
          <p:nvPr/>
        </p:nvGrpSpPr>
        <p:grpSpPr>
          <a:xfrm flipH="1">
            <a:off x="7586434" y="1581995"/>
            <a:ext cx="2290315" cy="1518337"/>
            <a:chOff x="-736445" y="1581995"/>
            <a:chExt cx="2290315" cy="1518337"/>
          </a:xfrm>
        </p:grpSpPr>
        <p:sp>
          <p:nvSpPr>
            <p:cNvPr id="388" name="Google Shape;388;p26"/>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6"/>
            <p:cNvGrpSpPr/>
            <p:nvPr/>
          </p:nvGrpSpPr>
          <p:grpSpPr>
            <a:xfrm>
              <a:off x="-736445" y="1581995"/>
              <a:ext cx="2290315" cy="1518337"/>
              <a:chOff x="-565732" y="1582220"/>
              <a:chExt cx="2290315" cy="1518337"/>
            </a:xfrm>
          </p:grpSpPr>
          <p:sp>
            <p:nvSpPr>
              <p:cNvPr id="390" name="Google Shape;390;p26"/>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6"/>
              <p:cNvGrpSpPr/>
              <p:nvPr/>
            </p:nvGrpSpPr>
            <p:grpSpPr>
              <a:xfrm>
                <a:off x="-565732" y="1582220"/>
                <a:ext cx="2290315" cy="435914"/>
                <a:chOff x="-565732" y="1582220"/>
                <a:chExt cx="2290315" cy="435914"/>
              </a:xfrm>
            </p:grpSpPr>
            <p:sp>
              <p:nvSpPr>
                <p:cNvPr id="392" name="Google Shape;392;p26"/>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26"/>
              <p:cNvGrpSpPr/>
              <p:nvPr/>
            </p:nvGrpSpPr>
            <p:grpSpPr>
              <a:xfrm>
                <a:off x="-565732" y="1759770"/>
                <a:ext cx="1948882" cy="441085"/>
                <a:chOff x="-565732" y="1759770"/>
                <a:chExt cx="1948882" cy="441085"/>
              </a:xfrm>
            </p:grpSpPr>
            <p:sp>
              <p:nvSpPr>
                <p:cNvPr id="395" name="Google Shape;395;p26"/>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6"/>
              <p:cNvGrpSpPr/>
              <p:nvPr/>
            </p:nvGrpSpPr>
            <p:grpSpPr>
              <a:xfrm>
                <a:off x="-390503" y="2295383"/>
                <a:ext cx="1572778" cy="118575"/>
                <a:chOff x="-390503" y="2295383"/>
                <a:chExt cx="1572778" cy="118575"/>
              </a:xfrm>
            </p:grpSpPr>
            <p:sp>
              <p:nvSpPr>
                <p:cNvPr id="398" name="Google Shape;398;p26"/>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26"/>
              <p:cNvGrpSpPr/>
              <p:nvPr/>
            </p:nvGrpSpPr>
            <p:grpSpPr>
              <a:xfrm>
                <a:off x="-565732" y="2666266"/>
                <a:ext cx="2239329" cy="434292"/>
                <a:chOff x="-565732" y="2666266"/>
                <a:chExt cx="2239329" cy="434292"/>
              </a:xfrm>
            </p:grpSpPr>
            <p:sp>
              <p:nvSpPr>
                <p:cNvPr id="401" name="Google Shape;401;p26"/>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 name="Google Shape;403;p26"/>
          <p:cNvGrpSpPr/>
          <p:nvPr/>
        </p:nvGrpSpPr>
        <p:grpSpPr>
          <a:xfrm>
            <a:off x="-736445" y="1581995"/>
            <a:ext cx="2290315" cy="1518337"/>
            <a:chOff x="-736445" y="1581995"/>
            <a:chExt cx="2290315" cy="1518337"/>
          </a:xfrm>
        </p:grpSpPr>
        <p:sp>
          <p:nvSpPr>
            <p:cNvPr id="404" name="Google Shape;404;p26"/>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26"/>
            <p:cNvGrpSpPr/>
            <p:nvPr/>
          </p:nvGrpSpPr>
          <p:grpSpPr>
            <a:xfrm>
              <a:off x="-736445" y="1581995"/>
              <a:ext cx="2290315" cy="1518337"/>
              <a:chOff x="-565732" y="1582220"/>
              <a:chExt cx="2290315" cy="1518337"/>
            </a:xfrm>
          </p:grpSpPr>
          <p:sp>
            <p:nvSpPr>
              <p:cNvPr id="406" name="Google Shape;406;p26"/>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26"/>
              <p:cNvGrpSpPr/>
              <p:nvPr/>
            </p:nvGrpSpPr>
            <p:grpSpPr>
              <a:xfrm>
                <a:off x="-565732" y="1582220"/>
                <a:ext cx="2290315" cy="435914"/>
                <a:chOff x="-565732" y="1582220"/>
                <a:chExt cx="2290315" cy="435914"/>
              </a:xfrm>
            </p:grpSpPr>
            <p:sp>
              <p:nvSpPr>
                <p:cNvPr id="408" name="Google Shape;408;p26"/>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6"/>
              <p:cNvGrpSpPr/>
              <p:nvPr/>
            </p:nvGrpSpPr>
            <p:grpSpPr>
              <a:xfrm>
                <a:off x="-565732" y="1759770"/>
                <a:ext cx="1948882" cy="441085"/>
                <a:chOff x="-565732" y="1759770"/>
                <a:chExt cx="1948882" cy="441085"/>
              </a:xfrm>
            </p:grpSpPr>
            <p:sp>
              <p:nvSpPr>
                <p:cNvPr id="411" name="Google Shape;411;p26"/>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6"/>
              <p:cNvGrpSpPr/>
              <p:nvPr/>
            </p:nvGrpSpPr>
            <p:grpSpPr>
              <a:xfrm>
                <a:off x="-390503" y="2295383"/>
                <a:ext cx="1572778" cy="118575"/>
                <a:chOff x="-390503" y="2295383"/>
                <a:chExt cx="1572778" cy="118575"/>
              </a:xfrm>
            </p:grpSpPr>
            <p:sp>
              <p:nvSpPr>
                <p:cNvPr id="414" name="Google Shape;414;p26"/>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26"/>
              <p:cNvGrpSpPr/>
              <p:nvPr/>
            </p:nvGrpSpPr>
            <p:grpSpPr>
              <a:xfrm>
                <a:off x="-565732" y="2666266"/>
                <a:ext cx="2239329" cy="434292"/>
                <a:chOff x="-565732" y="2666266"/>
                <a:chExt cx="2239329" cy="434292"/>
              </a:xfrm>
            </p:grpSpPr>
            <p:sp>
              <p:nvSpPr>
                <p:cNvPr id="417" name="Google Shape;417;p26"/>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 name="Google Shape;419;p26"/>
          <p:cNvGrpSpPr/>
          <p:nvPr/>
        </p:nvGrpSpPr>
        <p:grpSpPr>
          <a:xfrm rot="10800000" flipH="1">
            <a:off x="3897588" y="4408140"/>
            <a:ext cx="482550" cy="1505350"/>
            <a:chOff x="3121150" y="-443725"/>
            <a:chExt cx="482550" cy="1505350"/>
          </a:xfrm>
        </p:grpSpPr>
        <p:sp>
          <p:nvSpPr>
            <p:cNvPr id="420" name="Google Shape;420;p26"/>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6"/>
          <p:cNvGrpSpPr/>
          <p:nvPr/>
        </p:nvGrpSpPr>
        <p:grpSpPr>
          <a:xfrm rot="10800000" flipH="1">
            <a:off x="2766863" y="4835190"/>
            <a:ext cx="929375" cy="1078300"/>
            <a:chOff x="1990425" y="-443725"/>
            <a:chExt cx="929375" cy="1078300"/>
          </a:xfrm>
        </p:grpSpPr>
        <p:sp>
          <p:nvSpPr>
            <p:cNvPr id="423" name="Google Shape;423;p26"/>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26"/>
          <p:cNvGrpSpPr/>
          <p:nvPr/>
        </p:nvGrpSpPr>
        <p:grpSpPr>
          <a:xfrm rot="10800000" flipH="1">
            <a:off x="2063963" y="4474240"/>
            <a:ext cx="1138350" cy="1439250"/>
            <a:chOff x="1287525" y="-443725"/>
            <a:chExt cx="1138350" cy="1439250"/>
          </a:xfrm>
        </p:grpSpPr>
        <p:sp>
          <p:nvSpPr>
            <p:cNvPr id="426" name="Google Shape;426;p26"/>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26"/>
          <p:cNvGrpSpPr/>
          <p:nvPr/>
        </p:nvGrpSpPr>
        <p:grpSpPr>
          <a:xfrm rot="10800000" flipH="1">
            <a:off x="4772213" y="4408140"/>
            <a:ext cx="474200" cy="1505350"/>
            <a:chOff x="3995775" y="-443725"/>
            <a:chExt cx="474200" cy="1505350"/>
          </a:xfrm>
        </p:grpSpPr>
        <p:sp>
          <p:nvSpPr>
            <p:cNvPr id="429" name="Google Shape;429;p26"/>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26"/>
          <p:cNvGrpSpPr/>
          <p:nvPr/>
        </p:nvGrpSpPr>
        <p:grpSpPr>
          <a:xfrm rot="10800000" flipH="1">
            <a:off x="5456113" y="4835190"/>
            <a:ext cx="920275" cy="1078300"/>
            <a:chOff x="4679675" y="-443725"/>
            <a:chExt cx="920275" cy="1078300"/>
          </a:xfrm>
        </p:grpSpPr>
        <p:sp>
          <p:nvSpPr>
            <p:cNvPr id="432" name="Google Shape;432;p26"/>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26"/>
          <p:cNvGrpSpPr/>
          <p:nvPr/>
        </p:nvGrpSpPr>
        <p:grpSpPr>
          <a:xfrm rot="10800000" flipH="1">
            <a:off x="5950063" y="4474240"/>
            <a:ext cx="1129225" cy="1439250"/>
            <a:chOff x="5173625" y="-443725"/>
            <a:chExt cx="1129225" cy="1439250"/>
          </a:xfrm>
        </p:grpSpPr>
        <p:sp>
          <p:nvSpPr>
            <p:cNvPr id="435" name="Google Shape;435;p26"/>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BLANK_1_1_1_2_1">
    <p:spTree>
      <p:nvGrpSpPr>
        <p:cNvPr id="1" name="Shape 437"/>
        <p:cNvGrpSpPr/>
        <p:nvPr/>
      </p:nvGrpSpPr>
      <p:grpSpPr>
        <a:xfrm>
          <a:off x="0" y="0"/>
          <a:ext cx="0" cy="0"/>
          <a:chOff x="0" y="0"/>
          <a:chExt cx="0" cy="0"/>
        </a:xfrm>
      </p:grpSpPr>
      <p:grpSp>
        <p:nvGrpSpPr>
          <p:cNvPr id="438" name="Google Shape;438;p27"/>
          <p:cNvGrpSpPr/>
          <p:nvPr/>
        </p:nvGrpSpPr>
        <p:grpSpPr>
          <a:xfrm>
            <a:off x="7513631" y="-475160"/>
            <a:ext cx="482550" cy="1505350"/>
            <a:chOff x="3121150" y="-443725"/>
            <a:chExt cx="482550" cy="1505350"/>
          </a:xfrm>
        </p:grpSpPr>
        <p:sp>
          <p:nvSpPr>
            <p:cNvPr id="439" name="Google Shape;439;p27"/>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7"/>
          <p:cNvGrpSpPr/>
          <p:nvPr/>
        </p:nvGrpSpPr>
        <p:grpSpPr>
          <a:xfrm>
            <a:off x="8388256" y="-475160"/>
            <a:ext cx="474200" cy="1505350"/>
            <a:chOff x="3995775" y="-443725"/>
            <a:chExt cx="474200" cy="1505350"/>
          </a:xfrm>
        </p:grpSpPr>
        <p:sp>
          <p:nvSpPr>
            <p:cNvPr id="442" name="Google Shape;442;p27"/>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7"/>
          <p:cNvGrpSpPr/>
          <p:nvPr/>
        </p:nvGrpSpPr>
        <p:grpSpPr>
          <a:xfrm rot="10800000" flipH="1">
            <a:off x="119138" y="4268208"/>
            <a:ext cx="1129225" cy="1439250"/>
            <a:chOff x="5173625" y="-443725"/>
            <a:chExt cx="1129225" cy="1439250"/>
          </a:xfrm>
        </p:grpSpPr>
        <p:sp>
          <p:nvSpPr>
            <p:cNvPr id="445" name="Google Shape;445;p2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27"/>
          <p:cNvGrpSpPr/>
          <p:nvPr/>
        </p:nvGrpSpPr>
        <p:grpSpPr>
          <a:xfrm rot="10800000">
            <a:off x="713779" y="4534879"/>
            <a:ext cx="920275" cy="1078300"/>
            <a:chOff x="4679675" y="-443725"/>
            <a:chExt cx="920275" cy="1078300"/>
          </a:xfrm>
        </p:grpSpPr>
        <p:sp>
          <p:nvSpPr>
            <p:cNvPr id="448" name="Google Shape;448;p2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7"/>
          <p:cNvGrpSpPr/>
          <p:nvPr/>
        </p:nvGrpSpPr>
        <p:grpSpPr>
          <a:xfrm>
            <a:off x="1050348" y="-469529"/>
            <a:ext cx="1195349" cy="1078296"/>
            <a:chOff x="4404625" y="-443721"/>
            <a:chExt cx="1195349" cy="1078296"/>
          </a:xfrm>
        </p:grpSpPr>
        <p:sp>
          <p:nvSpPr>
            <p:cNvPr id="451" name="Google Shape;451;p27"/>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5400000">
            <a:off x="-393663" y="-505555"/>
            <a:ext cx="2181860" cy="892524"/>
            <a:chOff x="6525475" y="148600"/>
            <a:chExt cx="2808779" cy="1148975"/>
          </a:xfrm>
        </p:grpSpPr>
        <p:sp>
          <p:nvSpPr>
            <p:cNvPr id="454" name="Google Shape;454;p27"/>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7"/>
          <p:cNvGrpSpPr/>
          <p:nvPr/>
        </p:nvGrpSpPr>
        <p:grpSpPr>
          <a:xfrm rot="-5400000">
            <a:off x="29766" y="-247490"/>
            <a:ext cx="2181860" cy="892524"/>
            <a:chOff x="6525475" y="148600"/>
            <a:chExt cx="2808779" cy="1148975"/>
          </a:xfrm>
        </p:grpSpPr>
        <p:sp>
          <p:nvSpPr>
            <p:cNvPr id="457" name="Google Shape;457;p27"/>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27"/>
          <p:cNvGrpSpPr/>
          <p:nvPr/>
        </p:nvGrpSpPr>
        <p:grpSpPr>
          <a:xfrm rot="10800000">
            <a:off x="7892346" y="4268208"/>
            <a:ext cx="1129225" cy="1439250"/>
            <a:chOff x="5173625" y="-443725"/>
            <a:chExt cx="1129225" cy="1439250"/>
          </a:xfrm>
        </p:grpSpPr>
        <p:sp>
          <p:nvSpPr>
            <p:cNvPr id="460" name="Google Shape;460;p2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rot="10800000" flipH="1">
            <a:off x="7506654" y="4534879"/>
            <a:ext cx="920275" cy="1078300"/>
            <a:chOff x="4679675" y="-443725"/>
            <a:chExt cx="920275" cy="1078300"/>
          </a:xfrm>
        </p:grpSpPr>
        <p:sp>
          <p:nvSpPr>
            <p:cNvPr id="463" name="Google Shape;463;p2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27"/>
          <p:cNvSpPr txBox="1">
            <a:spLocks noGrp="1"/>
          </p:cNvSpPr>
          <p:nvPr>
            <p:ph type="title"/>
          </p:nvPr>
        </p:nvSpPr>
        <p:spPr>
          <a:xfrm>
            <a:off x="7200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6" name="Google Shape;466;p27"/>
          <p:cNvSpPr txBox="1">
            <a:spLocks noGrp="1"/>
          </p:cNvSpPr>
          <p:nvPr>
            <p:ph type="subTitle" idx="1"/>
          </p:nvPr>
        </p:nvSpPr>
        <p:spPr>
          <a:xfrm>
            <a:off x="7200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7" name="Google Shape;467;p27"/>
          <p:cNvSpPr txBox="1">
            <a:spLocks noGrp="1"/>
          </p:cNvSpPr>
          <p:nvPr>
            <p:ph type="title" idx="2"/>
          </p:nvPr>
        </p:nvSpPr>
        <p:spPr>
          <a:xfrm>
            <a:off x="352185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8" name="Google Shape;468;p27"/>
          <p:cNvSpPr txBox="1">
            <a:spLocks noGrp="1"/>
          </p:cNvSpPr>
          <p:nvPr>
            <p:ph type="subTitle" idx="3"/>
          </p:nvPr>
        </p:nvSpPr>
        <p:spPr>
          <a:xfrm>
            <a:off x="352185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9" name="Google Shape;469;p27"/>
          <p:cNvSpPr txBox="1">
            <a:spLocks noGrp="1"/>
          </p:cNvSpPr>
          <p:nvPr>
            <p:ph type="title" idx="4"/>
          </p:nvPr>
        </p:nvSpPr>
        <p:spPr>
          <a:xfrm>
            <a:off x="63237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70" name="Google Shape;470;p27"/>
          <p:cNvSpPr txBox="1">
            <a:spLocks noGrp="1"/>
          </p:cNvSpPr>
          <p:nvPr>
            <p:ph type="subTitle" idx="5"/>
          </p:nvPr>
        </p:nvSpPr>
        <p:spPr>
          <a:xfrm>
            <a:off x="63237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27"/>
          <p:cNvSpPr txBox="1">
            <a:spLocks noGrp="1"/>
          </p:cNvSpPr>
          <p:nvPr>
            <p:ph type="title" idx="6"/>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72"/>
        <p:cNvGrpSpPr/>
        <p:nvPr/>
      </p:nvGrpSpPr>
      <p:grpSpPr>
        <a:xfrm>
          <a:off x="0" y="0"/>
          <a:ext cx="0" cy="0"/>
          <a:chOff x="0" y="0"/>
          <a:chExt cx="0" cy="0"/>
        </a:xfrm>
      </p:grpSpPr>
      <p:sp>
        <p:nvSpPr>
          <p:cNvPr id="473" name="Google Shape;473;p28"/>
          <p:cNvSpPr txBox="1">
            <a:spLocks noGrp="1"/>
          </p:cNvSpPr>
          <p:nvPr>
            <p:ph type="title"/>
          </p:nvPr>
        </p:nvSpPr>
        <p:spPr>
          <a:xfrm>
            <a:off x="713288"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74" name="Google Shape;474;p28"/>
          <p:cNvSpPr txBox="1">
            <a:spLocks noGrp="1"/>
          </p:cNvSpPr>
          <p:nvPr>
            <p:ph type="subTitle" idx="1"/>
          </p:nvPr>
        </p:nvSpPr>
        <p:spPr>
          <a:xfrm>
            <a:off x="713288"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5" name="Google Shape;475;p28"/>
          <p:cNvSpPr txBox="1">
            <a:spLocks noGrp="1"/>
          </p:cNvSpPr>
          <p:nvPr>
            <p:ph type="title" idx="2"/>
          </p:nvPr>
        </p:nvSpPr>
        <p:spPr>
          <a:xfrm>
            <a:off x="2704760"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76" name="Google Shape;476;p28"/>
          <p:cNvSpPr txBox="1">
            <a:spLocks noGrp="1"/>
          </p:cNvSpPr>
          <p:nvPr>
            <p:ph type="subTitle" idx="3"/>
          </p:nvPr>
        </p:nvSpPr>
        <p:spPr>
          <a:xfrm>
            <a:off x="2704760"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7" name="Google Shape;477;p28"/>
          <p:cNvSpPr txBox="1">
            <a:spLocks noGrp="1"/>
          </p:cNvSpPr>
          <p:nvPr>
            <p:ph type="title" idx="4"/>
          </p:nvPr>
        </p:nvSpPr>
        <p:spPr>
          <a:xfrm>
            <a:off x="6687713"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78" name="Google Shape;478;p28"/>
          <p:cNvSpPr txBox="1">
            <a:spLocks noGrp="1"/>
          </p:cNvSpPr>
          <p:nvPr>
            <p:ph type="subTitle" idx="5"/>
          </p:nvPr>
        </p:nvSpPr>
        <p:spPr>
          <a:xfrm>
            <a:off x="6687713"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9" name="Google Shape;479;p28"/>
          <p:cNvSpPr txBox="1">
            <a:spLocks noGrp="1"/>
          </p:cNvSpPr>
          <p:nvPr>
            <p:ph type="title" idx="6"/>
          </p:nvPr>
        </p:nvSpPr>
        <p:spPr>
          <a:xfrm>
            <a:off x="4696235"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80" name="Google Shape;480;p28"/>
          <p:cNvSpPr txBox="1">
            <a:spLocks noGrp="1"/>
          </p:cNvSpPr>
          <p:nvPr>
            <p:ph type="subTitle" idx="7"/>
          </p:nvPr>
        </p:nvSpPr>
        <p:spPr>
          <a:xfrm>
            <a:off x="4696235"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1" name="Google Shape;481;p28"/>
          <p:cNvSpPr txBox="1">
            <a:spLocks noGrp="1"/>
          </p:cNvSpPr>
          <p:nvPr>
            <p:ph type="title" idx="8"/>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82" name="Google Shape;482;p28"/>
          <p:cNvGrpSpPr/>
          <p:nvPr/>
        </p:nvGrpSpPr>
        <p:grpSpPr>
          <a:xfrm rot="-5400000" flipH="1">
            <a:off x="7480661" y="-165192"/>
            <a:ext cx="2014791" cy="719731"/>
            <a:chOff x="-85249" y="4203623"/>
            <a:chExt cx="2014791" cy="719731"/>
          </a:xfrm>
        </p:grpSpPr>
        <p:grpSp>
          <p:nvGrpSpPr>
            <p:cNvPr id="483" name="Google Shape;483;p28"/>
            <p:cNvGrpSpPr/>
            <p:nvPr/>
          </p:nvGrpSpPr>
          <p:grpSpPr>
            <a:xfrm>
              <a:off x="-85249" y="4203623"/>
              <a:ext cx="2014791" cy="469195"/>
              <a:chOff x="-35118" y="4163517"/>
              <a:chExt cx="2014791" cy="469195"/>
            </a:xfrm>
          </p:grpSpPr>
          <p:sp>
            <p:nvSpPr>
              <p:cNvPr id="484" name="Google Shape;484;p2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28"/>
            <p:cNvGrpSpPr/>
            <p:nvPr/>
          </p:nvGrpSpPr>
          <p:grpSpPr>
            <a:xfrm>
              <a:off x="-85249" y="4454155"/>
              <a:ext cx="2014791" cy="469199"/>
              <a:chOff x="-35118" y="4345992"/>
              <a:chExt cx="2014791" cy="469199"/>
            </a:xfrm>
          </p:grpSpPr>
          <p:sp>
            <p:nvSpPr>
              <p:cNvPr id="487" name="Google Shape;487;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 name="Google Shape;489;p28"/>
          <p:cNvGrpSpPr/>
          <p:nvPr/>
        </p:nvGrpSpPr>
        <p:grpSpPr>
          <a:xfrm rot="-5400000" flipH="1">
            <a:off x="7870685" y="112474"/>
            <a:ext cx="2014791" cy="469199"/>
            <a:chOff x="-35118" y="4345992"/>
            <a:chExt cx="2014791" cy="469199"/>
          </a:xfrm>
        </p:grpSpPr>
        <p:sp>
          <p:nvSpPr>
            <p:cNvPr id="490" name="Google Shape;490;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8"/>
          <p:cNvGrpSpPr/>
          <p:nvPr/>
        </p:nvGrpSpPr>
        <p:grpSpPr>
          <a:xfrm>
            <a:off x="-272766" y="4539543"/>
            <a:ext cx="2014791" cy="473128"/>
            <a:chOff x="-35118" y="4342063"/>
            <a:chExt cx="2014791" cy="473128"/>
          </a:xfrm>
        </p:grpSpPr>
        <p:sp>
          <p:nvSpPr>
            <p:cNvPr id="493" name="Google Shape;493;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8"/>
          <p:cNvGrpSpPr/>
          <p:nvPr/>
        </p:nvGrpSpPr>
        <p:grpSpPr>
          <a:xfrm>
            <a:off x="-217866" y="4785686"/>
            <a:ext cx="2014791" cy="473128"/>
            <a:chOff x="-35118" y="4342063"/>
            <a:chExt cx="2014791" cy="473128"/>
          </a:xfrm>
        </p:grpSpPr>
        <p:sp>
          <p:nvSpPr>
            <p:cNvPr id="496" name="Google Shape;496;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8"/>
          <p:cNvGrpSpPr/>
          <p:nvPr/>
        </p:nvGrpSpPr>
        <p:grpSpPr>
          <a:xfrm>
            <a:off x="-519445" y="4310943"/>
            <a:ext cx="2014791" cy="473128"/>
            <a:chOff x="-35118" y="4342063"/>
            <a:chExt cx="2014791" cy="473128"/>
          </a:xfrm>
        </p:grpSpPr>
        <p:sp>
          <p:nvSpPr>
            <p:cNvPr id="499" name="Google Shape;499;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501"/>
        <p:cNvGrpSpPr/>
        <p:nvPr/>
      </p:nvGrpSpPr>
      <p:grpSpPr>
        <a:xfrm>
          <a:off x="0" y="0"/>
          <a:ext cx="0" cy="0"/>
          <a:chOff x="0" y="0"/>
          <a:chExt cx="0" cy="0"/>
        </a:xfrm>
      </p:grpSpPr>
      <p:sp>
        <p:nvSpPr>
          <p:cNvPr id="502" name="Google Shape;502;p29"/>
          <p:cNvSpPr txBox="1">
            <a:spLocks noGrp="1"/>
          </p:cNvSpPr>
          <p:nvPr>
            <p:ph type="title"/>
          </p:nvPr>
        </p:nvSpPr>
        <p:spPr>
          <a:xfrm>
            <a:off x="719975"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03" name="Google Shape;503;p29"/>
          <p:cNvSpPr txBox="1">
            <a:spLocks noGrp="1"/>
          </p:cNvSpPr>
          <p:nvPr>
            <p:ph type="subTitle" idx="1"/>
          </p:nvPr>
        </p:nvSpPr>
        <p:spPr>
          <a:xfrm>
            <a:off x="71997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4" name="Google Shape;504;p29"/>
          <p:cNvSpPr txBox="1">
            <a:spLocks noGrp="1"/>
          </p:cNvSpPr>
          <p:nvPr>
            <p:ph type="title" idx="2"/>
          </p:nvPr>
        </p:nvSpPr>
        <p:spPr>
          <a:xfrm>
            <a:off x="3512851"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05" name="Google Shape;505;p29"/>
          <p:cNvSpPr txBox="1">
            <a:spLocks noGrp="1"/>
          </p:cNvSpPr>
          <p:nvPr>
            <p:ph type="subTitle" idx="3"/>
          </p:nvPr>
        </p:nvSpPr>
        <p:spPr>
          <a:xfrm>
            <a:off x="3512850"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6" name="Google Shape;506;p29"/>
          <p:cNvSpPr txBox="1">
            <a:spLocks noGrp="1"/>
          </p:cNvSpPr>
          <p:nvPr>
            <p:ph type="title" idx="4"/>
          </p:nvPr>
        </p:nvSpPr>
        <p:spPr>
          <a:xfrm>
            <a:off x="719975"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07" name="Google Shape;507;p29"/>
          <p:cNvSpPr txBox="1">
            <a:spLocks noGrp="1"/>
          </p:cNvSpPr>
          <p:nvPr>
            <p:ph type="subTitle" idx="5"/>
          </p:nvPr>
        </p:nvSpPr>
        <p:spPr>
          <a:xfrm>
            <a:off x="71997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8" name="Google Shape;508;p29"/>
          <p:cNvSpPr txBox="1">
            <a:spLocks noGrp="1"/>
          </p:cNvSpPr>
          <p:nvPr>
            <p:ph type="title" idx="6"/>
          </p:nvPr>
        </p:nvSpPr>
        <p:spPr>
          <a:xfrm>
            <a:off x="3512851"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09" name="Google Shape;509;p29"/>
          <p:cNvSpPr txBox="1">
            <a:spLocks noGrp="1"/>
          </p:cNvSpPr>
          <p:nvPr>
            <p:ph type="subTitle" idx="7"/>
          </p:nvPr>
        </p:nvSpPr>
        <p:spPr>
          <a:xfrm>
            <a:off x="3512850"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0" name="Google Shape;510;p29"/>
          <p:cNvSpPr txBox="1">
            <a:spLocks noGrp="1"/>
          </p:cNvSpPr>
          <p:nvPr>
            <p:ph type="title" idx="8"/>
          </p:nvPr>
        </p:nvSpPr>
        <p:spPr>
          <a:xfrm>
            <a:off x="6305728"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11" name="Google Shape;511;p29"/>
          <p:cNvSpPr txBox="1">
            <a:spLocks noGrp="1"/>
          </p:cNvSpPr>
          <p:nvPr>
            <p:ph type="subTitle" idx="9"/>
          </p:nvPr>
        </p:nvSpPr>
        <p:spPr>
          <a:xfrm>
            <a:off x="630572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2" name="Google Shape;512;p29"/>
          <p:cNvSpPr txBox="1">
            <a:spLocks noGrp="1"/>
          </p:cNvSpPr>
          <p:nvPr>
            <p:ph type="title" idx="13"/>
          </p:nvPr>
        </p:nvSpPr>
        <p:spPr>
          <a:xfrm>
            <a:off x="6305728"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13" name="Google Shape;513;p29"/>
          <p:cNvSpPr txBox="1">
            <a:spLocks noGrp="1"/>
          </p:cNvSpPr>
          <p:nvPr>
            <p:ph type="subTitle" idx="14"/>
          </p:nvPr>
        </p:nvSpPr>
        <p:spPr>
          <a:xfrm>
            <a:off x="630572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4" name="Google Shape;514;p29"/>
          <p:cNvSpPr txBox="1">
            <a:spLocks noGrp="1"/>
          </p:cNvSpPr>
          <p:nvPr>
            <p:ph type="title" idx="15"/>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15" name="Google Shape;515;p29"/>
          <p:cNvGrpSpPr/>
          <p:nvPr/>
        </p:nvGrpSpPr>
        <p:grpSpPr>
          <a:xfrm>
            <a:off x="7895789" y="-867371"/>
            <a:ext cx="1368260" cy="1078296"/>
            <a:chOff x="4231725" y="-443721"/>
            <a:chExt cx="1368260" cy="1078296"/>
          </a:xfrm>
        </p:grpSpPr>
        <p:sp>
          <p:nvSpPr>
            <p:cNvPr id="516" name="Google Shape;516;p29"/>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29"/>
          <p:cNvGrpSpPr/>
          <p:nvPr/>
        </p:nvGrpSpPr>
        <p:grpSpPr>
          <a:xfrm>
            <a:off x="8380489" y="-105375"/>
            <a:ext cx="1129225" cy="1439250"/>
            <a:chOff x="5173625" y="-443725"/>
            <a:chExt cx="1129225" cy="1439250"/>
          </a:xfrm>
        </p:grpSpPr>
        <p:sp>
          <p:nvSpPr>
            <p:cNvPr id="519" name="Google Shape;51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29"/>
          <p:cNvGrpSpPr/>
          <p:nvPr/>
        </p:nvGrpSpPr>
        <p:grpSpPr>
          <a:xfrm>
            <a:off x="8142568" y="-638771"/>
            <a:ext cx="1368260" cy="1078296"/>
            <a:chOff x="4231725" y="-443721"/>
            <a:chExt cx="1368260" cy="1078296"/>
          </a:xfrm>
        </p:grpSpPr>
        <p:sp>
          <p:nvSpPr>
            <p:cNvPr id="522" name="Google Shape;522;p29"/>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flipH="1">
            <a:off x="149468" y="-695771"/>
            <a:ext cx="1368260" cy="1078296"/>
            <a:chOff x="4231725" y="-443721"/>
            <a:chExt cx="1368260" cy="1078296"/>
          </a:xfrm>
        </p:grpSpPr>
        <p:sp>
          <p:nvSpPr>
            <p:cNvPr id="525" name="Google Shape;525;p29"/>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29"/>
          <p:cNvGrpSpPr/>
          <p:nvPr/>
        </p:nvGrpSpPr>
        <p:grpSpPr>
          <a:xfrm flipH="1">
            <a:off x="-97311" y="-467171"/>
            <a:ext cx="1368260" cy="1078296"/>
            <a:chOff x="4231725" y="-443721"/>
            <a:chExt cx="1368260" cy="1078296"/>
          </a:xfrm>
        </p:grpSpPr>
        <p:sp>
          <p:nvSpPr>
            <p:cNvPr id="528" name="Google Shape;528;p29"/>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29"/>
          <p:cNvGrpSpPr/>
          <p:nvPr/>
        </p:nvGrpSpPr>
        <p:grpSpPr>
          <a:xfrm flipH="1">
            <a:off x="-609048" y="-238571"/>
            <a:ext cx="1368260" cy="1078296"/>
            <a:chOff x="4231725" y="-443721"/>
            <a:chExt cx="1368260" cy="1078296"/>
          </a:xfrm>
        </p:grpSpPr>
        <p:sp>
          <p:nvSpPr>
            <p:cNvPr id="531" name="Google Shape;531;p29"/>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3" name="Google Shape;533;p29"/>
          <p:cNvCxnSpPr/>
          <p:nvPr/>
        </p:nvCxnSpPr>
        <p:spPr>
          <a:xfrm>
            <a:off x="-6850" y="4601725"/>
            <a:ext cx="8517600" cy="0"/>
          </a:xfrm>
          <a:prstGeom prst="straightConnector1">
            <a:avLst/>
          </a:prstGeom>
          <a:noFill/>
          <a:ln w="28575" cap="flat" cmpd="sng">
            <a:solidFill>
              <a:schemeClr val="dk1"/>
            </a:solidFill>
            <a:prstDash val="solid"/>
            <a:round/>
            <a:headEnd type="none" w="med" len="med"/>
            <a:tailEnd type="oval"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534"/>
        <p:cNvGrpSpPr/>
        <p:nvPr/>
      </p:nvGrpSpPr>
      <p:grpSpPr>
        <a:xfrm>
          <a:off x="0" y="0"/>
          <a:ext cx="0" cy="0"/>
          <a:chOff x="0" y="0"/>
          <a:chExt cx="0" cy="0"/>
        </a:xfrm>
      </p:grpSpPr>
      <p:grpSp>
        <p:nvGrpSpPr>
          <p:cNvPr id="535" name="Google Shape;535;p30"/>
          <p:cNvGrpSpPr/>
          <p:nvPr/>
        </p:nvGrpSpPr>
        <p:grpSpPr>
          <a:xfrm>
            <a:off x="7068170" y="-466234"/>
            <a:ext cx="1368260" cy="1078296"/>
            <a:chOff x="4231725" y="-443721"/>
            <a:chExt cx="1368260" cy="1078296"/>
          </a:xfrm>
        </p:grpSpPr>
        <p:sp>
          <p:nvSpPr>
            <p:cNvPr id="536" name="Google Shape;536;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30"/>
          <p:cNvGrpSpPr/>
          <p:nvPr/>
        </p:nvGrpSpPr>
        <p:grpSpPr>
          <a:xfrm>
            <a:off x="8010070" y="-466238"/>
            <a:ext cx="1129225" cy="1439250"/>
            <a:chOff x="5173625" y="-443725"/>
            <a:chExt cx="1129225" cy="1439250"/>
          </a:xfrm>
        </p:grpSpPr>
        <p:sp>
          <p:nvSpPr>
            <p:cNvPr id="539" name="Google Shape;539;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30"/>
          <p:cNvGrpSpPr/>
          <p:nvPr/>
        </p:nvGrpSpPr>
        <p:grpSpPr>
          <a:xfrm flipH="1">
            <a:off x="707991" y="-472343"/>
            <a:ext cx="920275" cy="1078300"/>
            <a:chOff x="4679675" y="-443725"/>
            <a:chExt cx="920275" cy="1078300"/>
          </a:xfrm>
        </p:grpSpPr>
        <p:sp>
          <p:nvSpPr>
            <p:cNvPr id="542" name="Google Shape;542;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0"/>
          <p:cNvGrpSpPr/>
          <p:nvPr/>
        </p:nvGrpSpPr>
        <p:grpSpPr>
          <a:xfrm flipH="1">
            <a:off x="5091" y="-472343"/>
            <a:ext cx="1129225" cy="1439250"/>
            <a:chOff x="5173625" y="-443725"/>
            <a:chExt cx="1129225" cy="1439250"/>
          </a:xfrm>
        </p:grpSpPr>
        <p:sp>
          <p:nvSpPr>
            <p:cNvPr id="545" name="Google Shape;545;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0"/>
          <p:cNvGrpSpPr/>
          <p:nvPr/>
        </p:nvGrpSpPr>
        <p:grpSpPr>
          <a:xfrm>
            <a:off x="8479270" y="-223284"/>
            <a:ext cx="1368260" cy="1078296"/>
            <a:chOff x="4231725" y="-443721"/>
            <a:chExt cx="1368260" cy="1078296"/>
          </a:xfrm>
        </p:grpSpPr>
        <p:sp>
          <p:nvSpPr>
            <p:cNvPr id="548" name="Google Shape;548;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0"/>
          <p:cNvGrpSpPr/>
          <p:nvPr/>
        </p:nvGrpSpPr>
        <p:grpSpPr>
          <a:xfrm flipH="1">
            <a:off x="-98709" y="-223280"/>
            <a:ext cx="920275" cy="1078300"/>
            <a:chOff x="4679675" y="-443725"/>
            <a:chExt cx="920275" cy="1078300"/>
          </a:xfrm>
        </p:grpSpPr>
        <p:sp>
          <p:nvSpPr>
            <p:cNvPr id="551" name="Google Shape;55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30"/>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554"/>
        <p:cNvGrpSpPr/>
        <p:nvPr/>
      </p:nvGrpSpPr>
      <p:grpSpPr>
        <a:xfrm>
          <a:off x="0" y="0"/>
          <a:ext cx="0" cy="0"/>
          <a:chOff x="0" y="0"/>
          <a:chExt cx="0" cy="0"/>
        </a:xfrm>
      </p:grpSpPr>
      <p:sp>
        <p:nvSpPr>
          <p:cNvPr id="555" name="Google Shape;555;p31"/>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56" name="Google Shape;556;p31"/>
          <p:cNvGrpSpPr/>
          <p:nvPr/>
        </p:nvGrpSpPr>
        <p:grpSpPr>
          <a:xfrm>
            <a:off x="6521425" y="-33816"/>
            <a:ext cx="2852632" cy="755873"/>
            <a:chOff x="6521425" y="153500"/>
            <a:chExt cx="2852632" cy="755873"/>
          </a:xfrm>
        </p:grpSpPr>
        <p:grpSp>
          <p:nvGrpSpPr>
            <p:cNvPr id="557" name="Google Shape;557;p31"/>
            <p:cNvGrpSpPr/>
            <p:nvPr/>
          </p:nvGrpSpPr>
          <p:grpSpPr>
            <a:xfrm>
              <a:off x="6521425" y="153500"/>
              <a:ext cx="2257381" cy="391400"/>
              <a:chOff x="6521425" y="153500"/>
              <a:chExt cx="2257381" cy="391400"/>
            </a:xfrm>
          </p:grpSpPr>
          <p:sp>
            <p:nvSpPr>
              <p:cNvPr id="558" name="Google Shape;558;p31"/>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1"/>
            <p:cNvGrpSpPr/>
            <p:nvPr/>
          </p:nvGrpSpPr>
          <p:grpSpPr>
            <a:xfrm>
              <a:off x="6826225" y="326868"/>
              <a:ext cx="2547832" cy="405548"/>
              <a:chOff x="6826225" y="344423"/>
              <a:chExt cx="2547832" cy="405548"/>
            </a:xfrm>
          </p:grpSpPr>
          <p:sp>
            <p:nvSpPr>
              <p:cNvPr id="561" name="Google Shape;561;p31"/>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31"/>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565"/>
        <p:cNvGrpSpPr/>
        <p:nvPr/>
      </p:nvGrpSpPr>
      <p:grpSpPr>
        <a:xfrm>
          <a:off x="0" y="0"/>
          <a:ext cx="0" cy="0"/>
          <a:chOff x="0" y="0"/>
          <a:chExt cx="0" cy="0"/>
        </a:xfrm>
      </p:grpSpPr>
      <p:sp>
        <p:nvSpPr>
          <p:cNvPr id="566" name="Google Shape;566;p32"/>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67" name="Google Shape;567;p32"/>
          <p:cNvGrpSpPr/>
          <p:nvPr/>
        </p:nvGrpSpPr>
        <p:grpSpPr>
          <a:xfrm>
            <a:off x="-217866" y="4785686"/>
            <a:ext cx="2014791" cy="473128"/>
            <a:chOff x="-35118" y="4342063"/>
            <a:chExt cx="2014791" cy="473128"/>
          </a:xfrm>
        </p:grpSpPr>
        <p:sp>
          <p:nvSpPr>
            <p:cNvPr id="568" name="Google Shape;568;p3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32"/>
          <p:cNvGrpSpPr/>
          <p:nvPr/>
        </p:nvGrpSpPr>
        <p:grpSpPr>
          <a:xfrm>
            <a:off x="-519445" y="4548261"/>
            <a:ext cx="2014791" cy="473128"/>
            <a:chOff x="-35118" y="4342063"/>
            <a:chExt cx="2014791" cy="473128"/>
          </a:xfrm>
        </p:grpSpPr>
        <p:sp>
          <p:nvSpPr>
            <p:cNvPr id="571" name="Google Shape;571;p3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32"/>
          <p:cNvGrpSpPr/>
          <p:nvPr/>
        </p:nvGrpSpPr>
        <p:grpSpPr>
          <a:xfrm>
            <a:off x="283349" y="-475160"/>
            <a:ext cx="482550" cy="1505350"/>
            <a:chOff x="3121150" y="-443725"/>
            <a:chExt cx="482550" cy="1505350"/>
          </a:xfrm>
        </p:grpSpPr>
        <p:sp>
          <p:nvSpPr>
            <p:cNvPr id="574" name="Google Shape;574;p3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2"/>
          <p:cNvGrpSpPr/>
          <p:nvPr/>
        </p:nvGrpSpPr>
        <p:grpSpPr>
          <a:xfrm>
            <a:off x="87035" y="-122260"/>
            <a:ext cx="482550" cy="1505350"/>
            <a:chOff x="3121150" y="-443725"/>
            <a:chExt cx="482550" cy="1505350"/>
          </a:xfrm>
        </p:grpSpPr>
        <p:sp>
          <p:nvSpPr>
            <p:cNvPr id="577" name="Google Shape;577;p3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32"/>
          <p:cNvGrpSpPr/>
          <p:nvPr/>
        </p:nvGrpSpPr>
        <p:grpSpPr>
          <a:xfrm flipH="1">
            <a:off x="8377659" y="-483877"/>
            <a:ext cx="482550" cy="1505350"/>
            <a:chOff x="3121150" y="-443725"/>
            <a:chExt cx="482550" cy="1505350"/>
          </a:xfrm>
        </p:grpSpPr>
        <p:sp>
          <p:nvSpPr>
            <p:cNvPr id="580" name="Google Shape;580;p3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32"/>
          <p:cNvGrpSpPr/>
          <p:nvPr/>
        </p:nvGrpSpPr>
        <p:grpSpPr>
          <a:xfrm flipH="1">
            <a:off x="8573974" y="-130977"/>
            <a:ext cx="482550" cy="1505350"/>
            <a:chOff x="3121150" y="-443725"/>
            <a:chExt cx="482550" cy="1505350"/>
          </a:xfrm>
        </p:grpSpPr>
        <p:sp>
          <p:nvSpPr>
            <p:cNvPr id="583" name="Google Shape;583;p3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1_1_1">
    <p:spTree>
      <p:nvGrpSpPr>
        <p:cNvPr id="1" name="Shape 585"/>
        <p:cNvGrpSpPr/>
        <p:nvPr/>
      </p:nvGrpSpPr>
      <p:grpSpPr>
        <a:xfrm>
          <a:off x="0" y="0"/>
          <a:ext cx="0" cy="0"/>
          <a:chOff x="0" y="0"/>
          <a:chExt cx="0" cy="0"/>
        </a:xfrm>
      </p:grpSpPr>
      <p:grpSp>
        <p:nvGrpSpPr>
          <p:cNvPr id="586" name="Google Shape;586;p33"/>
          <p:cNvGrpSpPr/>
          <p:nvPr/>
        </p:nvGrpSpPr>
        <p:grpSpPr>
          <a:xfrm rot="10800000" flipH="1">
            <a:off x="7503134" y="4535967"/>
            <a:ext cx="920275" cy="1078300"/>
            <a:chOff x="4679675" y="-443725"/>
            <a:chExt cx="920275" cy="1078300"/>
          </a:xfrm>
        </p:grpSpPr>
        <p:sp>
          <p:nvSpPr>
            <p:cNvPr id="587" name="Google Shape;587;p3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33"/>
          <p:cNvGrpSpPr/>
          <p:nvPr/>
        </p:nvGrpSpPr>
        <p:grpSpPr>
          <a:xfrm rot="10800000" flipH="1">
            <a:off x="7997084" y="4251217"/>
            <a:ext cx="1129225" cy="1439250"/>
            <a:chOff x="5173625" y="-443725"/>
            <a:chExt cx="1129225" cy="1439250"/>
          </a:xfrm>
        </p:grpSpPr>
        <p:sp>
          <p:nvSpPr>
            <p:cNvPr id="590" name="Google Shape;590;p3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3"/>
          <p:cNvGrpSpPr/>
          <p:nvPr/>
        </p:nvGrpSpPr>
        <p:grpSpPr>
          <a:xfrm rot="10800000" flipH="1">
            <a:off x="8527088" y="4255494"/>
            <a:ext cx="2240950" cy="1657325"/>
            <a:chOff x="4603700" y="-443725"/>
            <a:chExt cx="2240950" cy="1657325"/>
          </a:xfrm>
        </p:grpSpPr>
        <p:sp>
          <p:nvSpPr>
            <p:cNvPr id="593" name="Google Shape;593;p3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3"/>
          <p:cNvGrpSpPr/>
          <p:nvPr/>
        </p:nvGrpSpPr>
        <p:grpSpPr>
          <a:xfrm rot="10800000">
            <a:off x="7021" y="-639006"/>
            <a:ext cx="1623175" cy="1972650"/>
            <a:chOff x="4193384" y="4053542"/>
            <a:chExt cx="1623175" cy="1972650"/>
          </a:xfrm>
        </p:grpSpPr>
        <p:grpSp>
          <p:nvGrpSpPr>
            <p:cNvPr id="596" name="Google Shape;596;p33"/>
            <p:cNvGrpSpPr/>
            <p:nvPr/>
          </p:nvGrpSpPr>
          <p:grpSpPr>
            <a:xfrm rot="10800000" flipH="1">
              <a:off x="4193384" y="4947892"/>
              <a:ext cx="920275" cy="1078300"/>
              <a:chOff x="4679675" y="-1053325"/>
              <a:chExt cx="920275" cy="1078300"/>
            </a:xfrm>
          </p:grpSpPr>
          <p:sp>
            <p:nvSpPr>
              <p:cNvPr id="597" name="Google Shape;597;p33"/>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33"/>
            <p:cNvGrpSpPr/>
            <p:nvPr/>
          </p:nvGrpSpPr>
          <p:grpSpPr>
            <a:xfrm rot="10800000" flipH="1">
              <a:off x="4687334" y="4053542"/>
              <a:ext cx="1129225" cy="1439250"/>
              <a:chOff x="5173625" y="-443725"/>
              <a:chExt cx="1129225" cy="1439250"/>
            </a:xfrm>
          </p:grpSpPr>
          <p:sp>
            <p:nvSpPr>
              <p:cNvPr id="600" name="Google Shape;600;p3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 name="Google Shape;602;p33"/>
          <p:cNvGrpSpPr/>
          <p:nvPr/>
        </p:nvGrpSpPr>
        <p:grpSpPr>
          <a:xfrm>
            <a:off x="-1256133" y="715243"/>
            <a:ext cx="2014791" cy="473128"/>
            <a:chOff x="-35118" y="4342063"/>
            <a:chExt cx="2014791" cy="473128"/>
          </a:xfrm>
        </p:grpSpPr>
        <p:sp>
          <p:nvSpPr>
            <p:cNvPr id="603" name="Google Shape;603;p3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33"/>
          <p:cNvGrpSpPr/>
          <p:nvPr/>
        </p:nvGrpSpPr>
        <p:grpSpPr>
          <a:xfrm>
            <a:off x="-1179939" y="967068"/>
            <a:ext cx="2014791" cy="473128"/>
            <a:chOff x="-35118" y="4342063"/>
            <a:chExt cx="2014791" cy="473128"/>
          </a:xfrm>
        </p:grpSpPr>
        <p:sp>
          <p:nvSpPr>
            <p:cNvPr id="606" name="Google Shape;606;p3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3"/>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609"/>
        <p:cNvGrpSpPr/>
        <p:nvPr/>
      </p:nvGrpSpPr>
      <p:grpSpPr>
        <a:xfrm>
          <a:off x="0" y="0"/>
          <a:ext cx="0" cy="0"/>
          <a:chOff x="0" y="0"/>
          <a:chExt cx="0" cy="0"/>
        </a:xfrm>
      </p:grpSpPr>
      <p:grpSp>
        <p:nvGrpSpPr>
          <p:cNvPr id="610" name="Google Shape;610;p34"/>
          <p:cNvGrpSpPr/>
          <p:nvPr/>
        </p:nvGrpSpPr>
        <p:grpSpPr>
          <a:xfrm>
            <a:off x="87588" y="-482281"/>
            <a:ext cx="482550" cy="1505350"/>
            <a:chOff x="3121150" y="-443725"/>
            <a:chExt cx="482550" cy="1505350"/>
          </a:xfrm>
        </p:grpSpPr>
        <p:sp>
          <p:nvSpPr>
            <p:cNvPr id="611" name="Google Shape;611;p3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34"/>
          <p:cNvGrpSpPr/>
          <p:nvPr/>
        </p:nvGrpSpPr>
        <p:grpSpPr>
          <a:xfrm>
            <a:off x="999825" y="-467301"/>
            <a:ext cx="929375" cy="1078300"/>
            <a:chOff x="1990425" y="-443725"/>
            <a:chExt cx="929375" cy="1078300"/>
          </a:xfrm>
        </p:grpSpPr>
        <p:sp>
          <p:nvSpPr>
            <p:cNvPr id="614" name="Google Shape;614;p3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34"/>
          <p:cNvGrpSpPr/>
          <p:nvPr/>
        </p:nvGrpSpPr>
        <p:grpSpPr>
          <a:xfrm>
            <a:off x="296925" y="-1076901"/>
            <a:ext cx="1138350" cy="1439250"/>
            <a:chOff x="1287525" y="-443725"/>
            <a:chExt cx="1138350" cy="1439250"/>
          </a:xfrm>
        </p:grpSpPr>
        <p:sp>
          <p:nvSpPr>
            <p:cNvPr id="617" name="Google Shape;617;p3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34"/>
          <p:cNvGrpSpPr/>
          <p:nvPr/>
        </p:nvGrpSpPr>
        <p:grpSpPr>
          <a:xfrm>
            <a:off x="8582213" y="-482281"/>
            <a:ext cx="474200" cy="1505350"/>
            <a:chOff x="3995775" y="-443725"/>
            <a:chExt cx="474200" cy="1505350"/>
          </a:xfrm>
        </p:grpSpPr>
        <p:sp>
          <p:nvSpPr>
            <p:cNvPr id="620" name="Google Shape;620;p3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4"/>
          <p:cNvGrpSpPr/>
          <p:nvPr/>
        </p:nvGrpSpPr>
        <p:grpSpPr>
          <a:xfrm>
            <a:off x="7270475" y="-467301"/>
            <a:ext cx="920275" cy="1078300"/>
            <a:chOff x="4679675" y="-443725"/>
            <a:chExt cx="920275" cy="1078300"/>
          </a:xfrm>
        </p:grpSpPr>
        <p:sp>
          <p:nvSpPr>
            <p:cNvPr id="623" name="Google Shape;623;p3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34"/>
          <p:cNvGrpSpPr/>
          <p:nvPr/>
        </p:nvGrpSpPr>
        <p:grpSpPr>
          <a:xfrm>
            <a:off x="7764425" y="-1076901"/>
            <a:ext cx="1129225" cy="1439250"/>
            <a:chOff x="5173625" y="-443725"/>
            <a:chExt cx="1129225" cy="1439250"/>
          </a:xfrm>
        </p:grpSpPr>
        <p:sp>
          <p:nvSpPr>
            <p:cNvPr id="626" name="Google Shape;626;p3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34"/>
          <p:cNvGrpSpPr/>
          <p:nvPr/>
        </p:nvGrpSpPr>
        <p:grpSpPr>
          <a:xfrm>
            <a:off x="-1220287" y="-761576"/>
            <a:ext cx="2249325" cy="1657325"/>
            <a:chOff x="746475" y="-443725"/>
            <a:chExt cx="2249325" cy="1657325"/>
          </a:xfrm>
        </p:grpSpPr>
        <p:sp>
          <p:nvSpPr>
            <p:cNvPr id="629" name="Google Shape;629;p34"/>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4"/>
          <p:cNvGrpSpPr/>
          <p:nvPr/>
        </p:nvGrpSpPr>
        <p:grpSpPr>
          <a:xfrm>
            <a:off x="8123338" y="-761576"/>
            <a:ext cx="2240950" cy="1657325"/>
            <a:chOff x="4603700" y="-443725"/>
            <a:chExt cx="2240950" cy="1657325"/>
          </a:xfrm>
        </p:grpSpPr>
        <p:sp>
          <p:nvSpPr>
            <p:cNvPr id="632" name="Google Shape;632;p34"/>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4"/>
          <p:cNvGrpSpPr/>
          <p:nvPr/>
        </p:nvGrpSpPr>
        <p:grpSpPr>
          <a:xfrm>
            <a:off x="2926213" y="-467301"/>
            <a:ext cx="929375" cy="1078300"/>
            <a:chOff x="1990425" y="-443725"/>
            <a:chExt cx="929375" cy="1078300"/>
          </a:xfrm>
        </p:grpSpPr>
        <p:sp>
          <p:nvSpPr>
            <p:cNvPr id="635" name="Google Shape;635;p3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4"/>
          <p:cNvGrpSpPr/>
          <p:nvPr/>
        </p:nvGrpSpPr>
        <p:grpSpPr>
          <a:xfrm>
            <a:off x="3535813" y="-695901"/>
            <a:ext cx="929375" cy="1078300"/>
            <a:chOff x="1990425" y="-443725"/>
            <a:chExt cx="929375" cy="1078300"/>
          </a:xfrm>
        </p:grpSpPr>
        <p:sp>
          <p:nvSpPr>
            <p:cNvPr id="638" name="Google Shape;638;p3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34"/>
          <p:cNvSpPr txBox="1">
            <a:spLocks noGrp="1"/>
          </p:cNvSpPr>
          <p:nvPr>
            <p:ph type="title" hasCustomPrompt="1"/>
          </p:nvPr>
        </p:nvSpPr>
        <p:spPr>
          <a:xfrm>
            <a:off x="1096600" y="262546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41" name="Google Shape;641;p34"/>
          <p:cNvSpPr txBox="1">
            <a:spLocks noGrp="1"/>
          </p:cNvSpPr>
          <p:nvPr>
            <p:ph type="subTitle" idx="1"/>
          </p:nvPr>
        </p:nvSpPr>
        <p:spPr>
          <a:xfrm>
            <a:off x="775750" y="385376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2" name="Google Shape;642;p34"/>
          <p:cNvSpPr txBox="1">
            <a:spLocks noGrp="1"/>
          </p:cNvSpPr>
          <p:nvPr>
            <p:ph type="title" idx="2"/>
          </p:nvPr>
        </p:nvSpPr>
        <p:spPr>
          <a:xfrm>
            <a:off x="775750" y="347456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43" name="Google Shape;643;p34"/>
          <p:cNvSpPr txBox="1">
            <a:spLocks noGrp="1"/>
          </p:cNvSpPr>
          <p:nvPr>
            <p:ph type="title" idx="3" hasCustomPrompt="1"/>
          </p:nvPr>
        </p:nvSpPr>
        <p:spPr>
          <a:xfrm>
            <a:off x="37812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44" name="Google Shape;644;p34"/>
          <p:cNvSpPr txBox="1">
            <a:spLocks noGrp="1"/>
          </p:cNvSpPr>
          <p:nvPr>
            <p:ph type="subTitle" idx="4"/>
          </p:nvPr>
        </p:nvSpPr>
        <p:spPr>
          <a:xfrm>
            <a:off x="34603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5" name="Google Shape;645;p34"/>
          <p:cNvSpPr txBox="1">
            <a:spLocks noGrp="1"/>
          </p:cNvSpPr>
          <p:nvPr>
            <p:ph type="title" idx="5"/>
          </p:nvPr>
        </p:nvSpPr>
        <p:spPr>
          <a:xfrm>
            <a:off x="34603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46" name="Google Shape;646;p34"/>
          <p:cNvSpPr txBox="1">
            <a:spLocks noGrp="1"/>
          </p:cNvSpPr>
          <p:nvPr>
            <p:ph type="title" idx="6" hasCustomPrompt="1"/>
          </p:nvPr>
        </p:nvSpPr>
        <p:spPr>
          <a:xfrm>
            <a:off x="64658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47" name="Google Shape;647;p34"/>
          <p:cNvSpPr txBox="1">
            <a:spLocks noGrp="1"/>
          </p:cNvSpPr>
          <p:nvPr>
            <p:ph type="subTitle" idx="7"/>
          </p:nvPr>
        </p:nvSpPr>
        <p:spPr>
          <a:xfrm>
            <a:off x="61449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8" name="Google Shape;648;p34"/>
          <p:cNvSpPr txBox="1">
            <a:spLocks noGrp="1"/>
          </p:cNvSpPr>
          <p:nvPr>
            <p:ph type="title" idx="8"/>
          </p:nvPr>
        </p:nvSpPr>
        <p:spPr>
          <a:xfrm>
            <a:off x="61449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649" name="Google Shape;649;p34"/>
          <p:cNvGrpSpPr/>
          <p:nvPr/>
        </p:nvGrpSpPr>
        <p:grpSpPr>
          <a:xfrm>
            <a:off x="4852625" y="-1035569"/>
            <a:ext cx="1138350" cy="1439250"/>
            <a:chOff x="1287525" y="-443725"/>
            <a:chExt cx="1138350" cy="1439250"/>
          </a:xfrm>
        </p:grpSpPr>
        <p:sp>
          <p:nvSpPr>
            <p:cNvPr id="650" name="Google Shape;650;p3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52"/>
        <p:cNvGrpSpPr/>
        <p:nvPr/>
      </p:nvGrpSpPr>
      <p:grpSpPr>
        <a:xfrm>
          <a:off x="0" y="0"/>
          <a:ext cx="0" cy="0"/>
          <a:chOff x="0" y="0"/>
          <a:chExt cx="0" cy="0"/>
        </a:xfrm>
      </p:grpSpPr>
      <p:sp>
        <p:nvSpPr>
          <p:cNvPr id="653" name="Google Shape;653;p35"/>
          <p:cNvSpPr txBox="1">
            <a:spLocks noGrp="1"/>
          </p:cNvSpPr>
          <p:nvPr>
            <p:ph type="title"/>
          </p:nvPr>
        </p:nvSpPr>
        <p:spPr>
          <a:xfrm>
            <a:off x="803750" y="1813650"/>
            <a:ext cx="3372600" cy="6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atin typeface="Source Sans Pro"/>
                <a:ea typeface="Source Sans Pro"/>
                <a:cs typeface="Source Sans Pro"/>
                <a:sym typeface="Source Sans Pro"/>
              </a:defRPr>
            </a:lvl1pPr>
            <a:lvl2pPr lvl="1" rtl="0">
              <a:spcBef>
                <a:spcPts val="0"/>
              </a:spcBef>
              <a:spcAft>
                <a:spcPts val="0"/>
              </a:spcAft>
              <a:buSzPts val="3000"/>
              <a:buNone/>
              <a:defRPr sz="3000">
                <a:latin typeface="Source Sans Pro"/>
                <a:ea typeface="Source Sans Pro"/>
                <a:cs typeface="Source Sans Pro"/>
                <a:sym typeface="Source Sans Pro"/>
              </a:defRPr>
            </a:lvl2pPr>
            <a:lvl3pPr lvl="2" rtl="0">
              <a:spcBef>
                <a:spcPts val="0"/>
              </a:spcBef>
              <a:spcAft>
                <a:spcPts val="0"/>
              </a:spcAft>
              <a:buSzPts val="3000"/>
              <a:buNone/>
              <a:defRPr sz="3000">
                <a:latin typeface="Source Sans Pro"/>
                <a:ea typeface="Source Sans Pro"/>
                <a:cs typeface="Source Sans Pro"/>
                <a:sym typeface="Source Sans Pro"/>
              </a:defRPr>
            </a:lvl3pPr>
            <a:lvl4pPr lvl="3" rtl="0">
              <a:spcBef>
                <a:spcPts val="0"/>
              </a:spcBef>
              <a:spcAft>
                <a:spcPts val="0"/>
              </a:spcAft>
              <a:buSzPts val="3000"/>
              <a:buNone/>
              <a:defRPr sz="3000">
                <a:latin typeface="Source Sans Pro"/>
                <a:ea typeface="Source Sans Pro"/>
                <a:cs typeface="Source Sans Pro"/>
                <a:sym typeface="Source Sans Pro"/>
              </a:defRPr>
            </a:lvl4pPr>
            <a:lvl5pPr lvl="4" rtl="0">
              <a:spcBef>
                <a:spcPts val="0"/>
              </a:spcBef>
              <a:spcAft>
                <a:spcPts val="0"/>
              </a:spcAft>
              <a:buSzPts val="3000"/>
              <a:buNone/>
              <a:defRPr sz="3000">
                <a:latin typeface="Source Sans Pro"/>
                <a:ea typeface="Source Sans Pro"/>
                <a:cs typeface="Source Sans Pro"/>
                <a:sym typeface="Source Sans Pro"/>
              </a:defRPr>
            </a:lvl5pPr>
            <a:lvl6pPr lvl="5" rtl="0">
              <a:spcBef>
                <a:spcPts val="0"/>
              </a:spcBef>
              <a:spcAft>
                <a:spcPts val="0"/>
              </a:spcAft>
              <a:buSzPts val="3000"/>
              <a:buNone/>
              <a:defRPr sz="3000">
                <a:latin typeface="Source Sans Pro"/>
                <a:ea typeface="Source Sans Pro"/>
                <a:cs typeface="Source Sans Pro"/>
                <a:sym typeface="Source Sans Pro"/>
              </a:defRPr>
            </a:lvl6pPr>
            <a:lvl7pPr lvl="6" rtl="0">
              <a:spcBef>
                <a:spcPts val="0"/>
              </a:spcBef>
              <a:spcAft>
                <a:spcPts val="0"/>
              </a:spcAft>
              <a:buSzPts val="3000"/>
              <a:buNone/>
              <a:defRPr sz="3000">
                <a:latin typeface="Source Sans Pro"/>
                <a:ea typeface="Source Sans Pro"/>
                <a:cs typeface="Source Sans Pro"/>
                <a:sym typeface="Source Sans Pro"/>
              </a:defRPr>
            </a:lvl7pPr>
            <a:lvl8pPr lvl="7" rtl="0">
              <a:spcBef>
                <a:spcPts val="0"/>
              </a:spcBef>
              <a:spcAft>
                <a:spcPts val="0"/>
              </a:spcAft>
              <a:buSzPts val="3000"/>
              <a:buNone/>
              <a:defRPr sz="3000">
                <a:latin typeface="Source Sans Pro"/>
                <a:ea typeface="Source Sans Pro"/>
                <a:cs typeface="Source Sans Pro"/>
                <a:sym typeface="Source Sans Pro"/>
              </a:defRPr>
            </a:lvl8pPr>
            <a:lvl9pPr lvl="8" rtl="0">
              <a:spcBef>
                <a:spcPts val="0"/>
              </a:spcBef>
              <a:spcAft>
                <a:spcPts val="0"/>
              </a:spcAft>
              <a:buSzPts val="3000"/>
              <a:buNone/>
              <a:defRPr sz="3000">
                <a:latin typeface="Source Sans Pro"/>
                <a:ea typeface="Source Sans Pro"/>
                <a:cs typeface="Source Sans Pro"/>
                <a:sym typeface="Source Sans Pro"/>
              </a:defRPr>
            </a:lvl9pPr>
          </a:lstStyle>
          <a:p>
            <a:endParaRPr/>
          </a:p>
        </p:txBody>
      </p:sp>
      <p:sp>
        <p:nvSpPr>
          <p:cNvPr id="654" name="Google Shape;654;p35"/>
          <p:cNvSpPr txBox="1">
            <a:spLocks noGrp="1"/>
          </p:cNvSpPr>
          <p:nvPr>
            <p:ph type="subTitle" idx="1"/>
          </p:nvPr>
        </p:nvSpPr>
        <p:spPr>
          <a:xfrm>
            <a:off x="803738" y="2546138"/>
            <a:ext cx="34539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55" name="Google Shape;655;p35"/>
          <p:cNvGrpSpPr/>
          <p:nvPr/>
        </p:nvGrpSpPr>
        <p:grpSpPr>
          <a:xfrm>
            <a:off x="8429813" y="-482281"/>
            <a:ext cx="474200" cy="1505350"/>
            <a:chOff x="3995775" y="-443725"/>
            <a:chExt cx="474200" cy="1505350"/>
          </a:xfrm>
        </p:grpSpPr>
        <p:sp>
          <p:nvSpPr>
            <p:cNvPr id="656" name="Google Shape;656;p35"/>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35"/>
          <p:cNvGrpSpPr/>
          <p:nvPr/>
        </p:nvGrpSpPr>
        <p:grpSpPr>
          <a:xfrm>
            <a:off x="7118075" y="-467301"/>
            <a:ext cx="920275" cy="1078300"/>
            <a:chOff x="4679675" y="-443725"/>
            <a:chExt cx="920275" cy="1078300"/>
          </a:xfrm>
        </p:grpSpPr>
        <p:sp>
          <p:nvSpPr>
            <p:cNvPr id="659" name="Google Shape;659;p3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35"/>
          <p:cNvGrpSpPr/>
          <p:nvPr/>
        </p:nvGrpSpPr>
        <p:grpSpPr>
          <a:xfrm>
            <a:off x="7612025" y="-1076901"/>
            <a:ext cx="1129225" cy="1439250"/>
            <a:chOff x="5173625" y="-443725"/>
            <a:chExt cx="1129225" cy="1439250"/>
          </a:xfrm>
        </p:grpSpPr>
        <p:sp>
          <p:nvSpPr>
            <p:cNvPr id="662" name="Google Shape;662;p3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5"/>
          <p:cNvGrpSpPr/>
          <p:nvPr/>
        </p:nvGrpSpPr>
        <p:grpSpPr>
          <a:xfrm>
            <a:off x="7970938" y="-761576"/>
            <a:ext cx="2240950" cy="1657325"/>
            <a:chOff x="4603700" y="-443725"/>
            <a:chExt cx="2240950" cy="1657325"/>
          </a:xfrm>
        </p:grpSpPr>
        <p:sp>
          <p:nvSpPr>
            <p:cNvPr id="665" name="Google Shape;665;p35"/>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35"/>
          <p:cNvGrpSpPr/>
          <p:nvPr/>
        </p:nvGrpSpPr>
        <p:grpSpPr>
          <a:xfrm rot="10800000" flipH="1">
            <a:off x="-483489" y="4432692"/>
            <a:ext cx="2014791" cy="473128"/>
            <a:chOff x="-35118" y="4342063"/>
            <a:chExt cx="2014791" cy="473128"/>
          </a:xfrm>
        </p:grpSpPr>
        <p:sp>
          <p:nvSpPr>
            <p:cNvPr id="668" name="Google Shape;668;p35"/>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35"/>
          <p:cNvGrpSpPr/>
          <p:nvPr/>
        </p:nvGrpSpPr>
        <p:grpSpPr>
          <a:xfrm>
            <a:off x="-483497" y="4392827"/>
            <a:ext cx="2014791" cy="473128"/>
            <a:chOff x="-35118" y="4342063"/>
            <a:chExt cx="2014791" cy="473128"/>
          </a:xfrm>
        </p:grpSpPr>
        <p:sp>
          <p:nvSpPr>
            <p:cNvPr id="671" name="Google Shape;671;p35"/>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5"/>
          <p:cNvGrpSpPr/>
          <p:nvPr/>
        </p:nvGrpSpPr>
        <p:grpSpPr>
          <a:xfrm>
            <a:off x="239988" y="-482281"/>
            <a:ext cx="482550" cy="1505350"/>
            <a:chOff x="3121150" y="-443725"/>
            <a:chExt cx="482550" cy="1505350"/>
          </a:xfrm>
        </p:grpSpPr>
        <p:sp>
          <p:nvSpPr>
            <p:cNvPr id="674" name="Google Shape;674;p3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5"/>
          <p:cNvGrpSpPr/>
          <p:nvPr/>
        </p:nvGrpSpPr>
        <p:grpSpPr>
          <a:xfrm>
            <a:off x="444769" y="-913981"/>
            <a:ext cx="482550" cy="1505350"/>
            <a:chOff x="3121150" y="-443725"/>
            <a:chExt cx="482550" cy="1505350"/>
          </a:xfrm>
        </p:grpSpPr>
        <p:sp>
          <p:nvSpPr>
            <p:cNvPr id="677" name="Google Shape;677;p3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35"/>
          <p:cNvGrpSpPr/>
          <p:nvPr/>
        </p:nvGrpSpPr>
        <p:grpSpPr>
          <a:xfrm rot="5400000">
            <a:off x="965855" y="-856180"/>
            <a:ext cx="2290315" cy="1518337"/>
            <a:chOff x="-736445" y="1581995"/>
            <a:chExt cx="2290315" cy="1518337"/>
          </a:xfrm>
        </p:grpSpPr>
        <p:sp>
          <p:nvSpPr>
            <p:cNvPr id="680" name="Google Shape;680;p35"/>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 name="Google Shape;681;p35"/>
            <p:cNvGrpSpPr/>
            <p:nvPr/>
          </p:nvGrpSpPr>
          <p:grpSpPr>
            <a:xfrm>
              <a:off x="-736445" y="1581995"/>
              <a:ext cx="2290315" cy="1518337"/>
              <a:chOff x="-565732" y="1582220"/>
              <a:chExt cx="2290315" cy="1518337"/>
            </a:xfrm>
          </p:grpSpPr>
          <p:sp>
            <p:nvSpPr>
              <p:cNvPr id="682" name="Google Shape;682;p35"/>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35"/>
              <p:cNvGrpSpPr/>
              <p:nvPr/>
            </p:nvGrpSpPr>
            <p:grpSpPr>
              <a:xfrm>
                <a:off x="-565732" y="1582220"/>
                <a:ext cx="2290315" cy="435914"/>
                <a:chOff x="-565732" y="1582220"/>
                <a:chExt cx="2290315" cy="435914"/>
              </a:xfrm>
            </p:grpSpPr>
            <p:sp>
              <p:nvSpPr>
                <p:cNvPr id="684" name="Google Shape;684;p35"/>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5"/>
              <p:cNvGrpSpPr/>
              <p:nvPr/>
            </p:nvGrpSpPr>
            <p:grpSpPr>
              <a:xfrm>
                <a:off x="-565732" y="1759770"/>
                <a:ext cx="1948882" cy="441085"/>
                <a:chOff x="-565732" y="1759770"/>
                <a:chExt cx="1948882" cy="441085"/>
              </a:xfrm>
            </p:grpSpPr>
            <p:sp>
              <p:nvSpPr>
                <p:cNvPr id="687" name="Google Shape;687;p35"/>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5"/>
              <p:cNvGrpSpPr/>
              <p:nvPr/>
            </p:nvGrpSpPr>
            <p:grpSpPr>
              <a:xfrm>
                <a:off x="-390503" y="2295383"/>
                <a:ext cx="1572778" cy="118575"/>
                <a:chOff x="-390503" y="2295383"/>
                <a:chExt cx="1572778" cy="118575"/>
              </a:xfrm>
            </p:grpSpPr>
            <p:sp>
              <p:nvSpPr>
                <p:cNvPr id="690" name="Google Shape;690;p35"/>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5"/>
              <p:cNvGrpSpPr/>
              <p:nvPr/>
            </p:nvGrpSpPr>
            <p:grpSpPr>
              <a:xfrm>
                <a:off x="-565732" y="2666266"/>
                <a:ext cx="2239329" cy="434292"/>
                <a:chOff x="-565732" y="2666266"/>
                <a:chExt cx="2239329" cy="434292"/>
              </a:xfrm>
            </p:grpSpPr>
            <p:sp>
              <p:nvSpPr>
                <p:cNvPr id="693" name="Google Shape;693;p35"/>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695"/>
        <p:cNvGrpSpPr/>
        <p:nvPr/>
      </p:nvGrpSpPr>
      <p:grpSpPr>
        <a:xfrm>
          <a:off x="0" y="0"/>
          <a:ext cx="0" cy="0"/>
          <a:chOff x="0" y="0"/>
          <a:chExt cx="0" cy="0"/>
        </a:xfrm>
      </p:grpSpPr>
      <p:grpSp>
        <p:nvGrpSpPr>
          <p:cNvPr id="696" name="Google Shape;696;p36"/>
          <p:cNvGrpSpPr/>
          <p:nvPr/>
        </p:nvGrpSpPr>
        <p:grpSpPr>
          <a:xfrm>
            <a:off x="1050348" y="-469529"/>
            <a:ext cx="1195349" cy="1078296"/>
            <a:chOff x="4404625" y="-443721"/>
            <a:chExt cx="1195349" cy="1078296"/>
          </a:xfrm>
        </p:grpSpPr>
        <p:sp>
          <p:nvSpPr>
            <p:cNvPr id="697" name="Google Shape;697;p36"/>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6"/>
          <p:cNvGrpSpPr/>
          <p:nvPr/>
        </p:nvGrpSpPr>
        <p:grpSpPr>
          <a:xfrm rot="-5400000">
            <a:off x="-393663" y="-505555"/>
            <a:ext cx="2181860" cy="892524"/>
            <a:chOff x="6525475" y="148600"/>
            <a:chExt cx="2808779" cy="1148975"/>
          </a:xfrm>
        </p:grpSpPr>
        <p:sp>
          <p:nvSpPr>
            <p:cNvPr id="700" name="Google Shape;700;p3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36"/>
          <p:cNvGrpSpPr/>
          <p:nvPr/>
        </p:nvGrpSpPr>
        <p:grpSpPr>
          <a:xfrm rot="-5400000">
            <a:off x="38041" y="-247490"/>
            <a:ext cx="2181860" cy="892524"/>
            <a:chOff x="6525475" y="148600"/>
            <a:chExt cx="2808779" cy="1148975"/>
          </a:xfrm>
        </p:grpSpPr>
        <p:sp>
          <p:nvSpPr>
            <p:cNvPr id="703" name="Google Shape;703;p3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36"/>
          <p:cNvGrpSpPr/>
          <p:nvPr/>
        </p:nvGrpSpPr>
        <p:grpSpPr>
          <a:xfrm flipH="1">
            <a:off x="6888680" y="-997823"/>
            <a:ext cx="1994692" cy="2439924"/>
            <a:chOff x="403404" y="-997823"/>
            <a:chExt cx="1994692" cy="2439924"/>
          </a:xfrm>
        </p:grpSpPr>
        <p:grpSp>
          <p:nvGrpSpPr>
            <p:cNvPr id="706" name="Google Shape;706;p36"/>
            <p:cNvGrpSpPr/>
            <p:nvPr/>
          </p:nvGrpSpPr>
          <p:grpSpPr>
            <a:xfrm>
              <a:off x="1202748" y="-317129"/>
              <a:ext cx="1195349" cy="1078296"/>
              <a:chOff x="4404625" y="-443721"/>
              <a:chExt cx="1195349" cy="1078296"/>
            </a:xfrm>
          </p:grpSpPr>
          <p:sp>
            <p:nvSpPr>
              <p:cNvPr id="707" name="Google Shape;707;p36"/>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6"/>
            <p:cNvGrpSpPr/>
            <p:nvPr/>
          </p:nvGrpSpPr>
          <p:grpSpPr>
            <a:xfrm rot="-5400000">
              <a:off x="-241263" y="-353155"/>
              <a:ext cx="2181860" cy="892524"/>
              <a:chOff x="6525475" y="148600"/>
              <a:chExt cx="2808779" cy="1148975"/>
            </a:xfrm>
          </p:grpSpPr>
          <p:sp>
            <p:nvSpPr>
              <p:cNvPr id="710" name="Google Shape;710;p3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6"/>
            <p:cNvGrpSpPr/>
            <p:nvPr/>
          </p:nvGrpSpPr>
          <p:grpSpPr>
            <a:xfrm rot="-5400000">
              <a:off x="182166" y="-95090"/>
              <a:ext cx="2181860" cy="892524"/>
              <a:chOff x="6525475" y="148600"/>
              <a:chExt cx="2808779" cy="1148975"/>
            </a:xfrm>
          </p:grpSpPr>
          <p:sp>
            <p:nvSpPr>
              <p:cNvPr id="713" name="Google Shape;713;p3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5" name="Google Shape;715;p36"/>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16" name="Google Shape;716;p36"/>
          <p:cNvSpPr txBox="1">
            <a:spLocks noGrp="1"/>
          </p:cNvSpPr>
          <p:nvPr>
            <p:ph type="body" idx="1"/>
          </p:nvPr>
        </p:nvSpPr>
        <p:spPr>
          <a:xfrm>
            <a:off x="713250" y="1342250"/>
            <a:ext cx="7717500" cy="32616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chemeClr val="accent1"/>
              </a:buClr>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17" name="Google Shape;717;p36"/>
          <p:cNvGrpSpPr/>
          <p:nvPr/>
        </p:nvGrpSpPr>
        <p:grpSpPr>
          <a:xfrm>
            <a:off x="-272766" y="4539543"/>
            <a:ext cx="2014791" cy="473128"/>
            <a:chOff x="-35118" y="4342063"/>
            <a:chExt cx="2014791" cy="473128"/>
          </a:xfrm>
        </p:grpSpPr>
        <p:sp>
          <p:nvSpPr>
            <p:cNvPr id="718" name="Google Shape;718;p3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36"/>
          <p:cNvGrpSpPr/>
          <p:nvPr/>
        </p:nvGrpSpPr>
        <p:grpSpPr>
          <a:xfrm>
            <a:off x="-217866" y="4785686"/>
            <a:ext cx="2014791" cy="473128"/>
            <a:chOff x="-35118" y="4342063"/>
            <a:chExt cx="2014791" cy="473128"/>
          </a:xfrm>
        </p:grpSpPr>
        <p:sp>
          <p:nvSpPr>
            <p:cNvPr id="721" name="Google Shape;721;p3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6"/>
          <p:cNvGrpSpPr/>
          <p:nvPr/>
        </p:nvGrpSpPr>
        <p:grpSpPr>
          <a:xfrm rot="10800000">
            <a:off x="7239830" y="4310943"/>
            <a:ext cx="2014791" cy="473128"/>
            <a:chOff x="-35118" y="4342063"/>
            <a:chExt cx="2014791" cy="473128"/>
          </a:xfrm>
        </p:grpSpPr>
        <p:sp>
          <p:nvSpPr>
            <p:cNvPr id="724" name="Google Shape;724;p3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726"/>
        <p:cNvGrpSpPr/>
        <p:nvPr/>
      </p:nvGrpSpPr>
      <p:grpSpPr>
        <a:xfrm>
          <a:off x="0" y="0"/>
          <a:ext cx="0" cy="0"/>
          <a:chOff x="0" y="0"/>
          <a:chExt cx="0" cy="0"/>
        </a:xfrm>
      </p:grpSpPr>
      <p:sp>
        <p:nvSpPr>
          <p:cNvPr id="727" name="Google Shape;727;p37"/>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28" name="Google Shape;728;p37"/>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29" name="Google Shape;729;p37"/>
          <p:cNvGrpSpPr/>
          <p:nvPr/>
        </p:nvGrpSpPr>
        <p:grpSpPr>
          <a:xfrm>
            <a:off x="7068170" y="-466234"/>
            <a:ext cx="1368260" cy="1078296"/>
            <a:chOff x="4231725" y="-443721"/>
            <a:chExt cx="1368260" cy="1078296"/>
          </a:xfrm>
        </p:grpSpPr>
        <p:sp>
          <p:nvSpPr>
            <p:cNvPr id="730" name="Google Shape;730;p3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37"/>
          <p:cNvGrpSpPr/>
          <p:nvPr/>
        </p:nvGrpSpPr>
        <p:grpSpPr>
          <a:xfrm>
            <a:off x="8010070" y="-466238"/>
            <a:ext cx="1129225" cy="1439250"/>
            <a:chOff x="5173625" y="-443725"/>
            <a:chExt cx="1129225" cy="1439250"/>
          </a:xfrm>
        </p:grpSpPr>
        <p:sp>
          <p:nvSpPr>
            <p:cNvPr id="733" name="Google Shape;733;p3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7"/>
          <p:cNvGrpSpPr/>
          <p:nvPr/>
        </p:nvGrpSpPr>
        <p:grpSpPr>
          <a:xfrm flipH="1">
            <a:off x="5091" y="-472343"/>
            <a:ext cx="1129225" cy="1439250"/>
            <a:chOff x="5173625" y="-443725"/>
            <a:chExt cx="1129225" cy="1439250"/>
          </a:xfrm>
        </p:grpSpPr>
        <p:sp>
          <p:nvSpPr>
            <p:cNvPr id="736" name="Google Shape;736;p3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37"/>
          <p:cNvGrpSpPr/>
          <p:nvPr/>
        </p:nvGrpSpPr>
        <p:grpSpPr>
          <a:xfrm flipH="1">
            <a:off x="-98709" y="-223280"/>
            <a:ext cx="920275" cy="1078300"/>
            <a:chOff x="4679675" y="-443725"/>
            <a:chExt cx="920275" cy="1078300"/>
          </a:xfrm>
        </p:grpSpPr>
        <p:sp>
          <p:nvSpPr>
            <p:cNvPr id="739" name="Google Shape;739;p3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37"/>
          <p:cNvGrpSpPr/>
          <p:nvPr/>
        </p:nvGrpSpPr>
        <p:grpSpPr>
          <a:xfrm flipH="1">
            <a:off x="6573567" y="-671954"/>
            <a:ext cx="1195349" cy="1078296"/>
            <a:chOff x="4404625" y="-443721"/>
            <a:chExt cx="1195349" cy="1078296"/>
          </a:xfrm>
        </p:grpSpPr>
        <p:sp>
          <p:nvSpPr>
            <p:cNvPr id="742" name="Google Shape;742;p37"/>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37"/>
          <p:cNvGrpSpPr/>
          <p:nvPr/>
        </p:nvGrpSpPr>
        <p:grpSpPr>
          <a:xfrm>
            <a:off x="1375492" y="-671954"/>
            <a:ext cx="1195349" cy="1078296"/>
            <a:chOff x="4404625" y="-443721"/>
            <a:chExt cx="1195349" cy="1078296"/>
          </a:xfrm>
        </p:grpSpPr>
        <p:sp>
          <p:nvSpPr>
            <p:cNvPr id="745" name="Google Shape;745;p37"/>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747"/>
        <p:cNvGrpSpPr/>
        <p:nvPr/>
      </p:nvGrpSpPr>
      <p:grpSpPr>
        <a:xfrm>
          <a:off x="0" y="0"/>
          <a:ext cx="0" cy="0"/>
          <a:chOff x="0" y="0"/>
          <a:chExt cx="0" cy="0"/>
        </a:xfrm>
      </p:grpSpPr>
      <p:sp>
        <p:nvSpPr>
          <p:cNvPr id="748" name="Google Shape;748;p38"/>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49" name="Google Shape;749;p38"/>
          <p:cNvSpPr txBox="1">
            <a:spLocks noGrp="1"/>
          </p:cNvSpPr>
          <p:nvPr>
            <p:ph type="body" idx="1"/>
          </p:nvPr>
        </p:nvSpPr>
        <p:spPr>
          <a:xfrm>
            <a:off x="1370205" y="1727864"/>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50" name="Google Shape;750;p38"/>
          <p:cNvGrpSpPr/>
          <p:nvPr/>
        </p:nvGrpSpPr>
        <p:grpSpPr>
          <a:xfrm>
            <a:off x="-1411812" y="3924763"/>
            <a:ext cx="2961179" cy="2085654"/>
            <a:chOff x="-1411812" y="3924763"/>
            <a:chExt cx="2961179" cy="2085654"/>
          </a:xfrm>
        </p:grpSpPr>
        <p:grpSp>
          <p:nvGrpSpPr>
            <p:cNvPr id="751" name="Google Shape;751;p38"/>
            <p:cNvGrpSpPr/>
            <p:nvPr/>
          </p:nvGrpSpPr>
          <p:grpSpPr>
            <a:xfrm flipH="1">
              <a:off x="-1411812" y="4556641"/>
              <a:ext cx="2808779" cy="1148975"/>
              <a:chOff x="6525475" y="148600"/>
              <a:chExt cx="2808779" cy="1148975"/>
            </a:xfrm>
          </p:grpSpPr>
          <p:sp>
            <p:nvSpPr>
              <p:cNvPr id="752" name="Google Shape;752;p3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38"/>
            <p:cNvGrpSpPr/>
            <p:nvPr/>
          </p:nvGrpSpPr>
          <p:grpSpPr>
            <a:xfrm rot="10800000">
              <a:off x="282879" y="3924763"/>
              <a:ext cx="474200" cy="1505350"/>
              <a:chOff x="3995775" y="-443725"/>
              <a:chExt cx="474200" cy="1505350"/>
            </a:xfrm>
          </p:grpSpPr>
          <p:sp>
            <p:nvSpPr>
              <p:cNvPr id="755" name="Google Shape;755;p38"/>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38"/>
            <p:cNvGrpSpPr/>
            <p:nvPr/>
          </p:nvGrpSpPr>
          <p:grpSpPr>
            <a:xfrm flipH="1">
              <a:off x="-1259412" y="4861441"/>
              <a:ext cx="2808779" cy="1148975"/>
              <a:chOff x="6525475" y="148600"/>
              <a:chExt cx="2808779" cy="1148975"/>
            </a:xfrm>
          </p:grpSpPr>
          <p:sp>
            <p:nvSpPr>
              <p:cNvPr id="758" name="Google Shape;758;p3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 name="Google Shape;760;p38"/>
          <p:cNvGrpSpPr/>
          <p:nvPr/>
        </p:nvGrpSpPr>
        <p:grpSpPr>
          <a:xfrm flipH="1">
            <a:off x="7393917" y="159663"/>
            <a:ext cx="2014791" cy="464410"/>
            <a:chOff x="-35118" y="4350781"/>
            <a:chExt cx="2014791" cy="464410"/>
          </a:xfrm>
        </p:grpSpPr>
        <p:sp>
          <p:nvSpPr>
            <p:cNvPr id="761" name="Google Shape;761;p3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861099" y="4350781"/>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38"/>
          <p:cNvGrpSpPr/>
          <p:nvPr/>
        </p:nvGrpSpPr>
        <p:grpSpPr>
          <a:xfrm flipH="1">
            <a:off x="7393917" y="480896"/>
            <a:ext cx="2014791" cy="473128"/>
            <a:chOff x="-35118" y="4342063"/>
            <a:chExt cx="2014791" cy="473128"/>
          </a:xfrm>
        </p:grpSpPr>
        <p:sp>
          <p:nvSpPr>
            <p:cNvPr id="764" name="Google Shape;764;p3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66"/>
        <p:cNvGrpSpPr/>
        <p:nvPr/>
      </p:nvGrpSpPr>
      <p:grpSpPr>
        <a:xfrm>
          <a:off x="0" y="0"/>
          <a:ext cx="0" cy="0"/>
          <a:chOff x="0" y="0"/>
          <a:chExt cx="0" cy="0"/>
        </a:xfrm>
      </p:grpSpPr>
      <p:sp>
        <p:nvSpPr>
          <p:cNvPr id="767" name="Google Shape;767;p39"/>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68" name="Google Shape;768;p39"/>
          <p:cNvSpPr txBox="1">
            <a:spLocks noGrp="1"/>
          </p:cNvSpPr>
          <p:nvPr>
            <p:ph type="subTitle" idx="1"/>
          </p:nvPr>
        </p:nvSpPr>
        <p:spPr>
          <a:xfrm>
            <a:off x="713325" y="1736300"/>
            <a:ext cx="3583500" cy="8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39"/>
          <p:cNvSpPr txBox="1"/>
          <p:nvPr/>
        </p:nvSpPr>
        <p:spPr>
          <a:xfrm>
            <a:off x="713325" y="3571950"/>
            <a:ext cx="3328800" cy="6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000">
              <a:solidFill>
                <a:schemeClr val="accent1"/>
              </a:solidFill>
              <a:latin typeface="Montserrat"/>
              <a:ea typeface="Montserrat"/>
              <a:cs typeface="Montserrat"/>
              <a:sym typeface="Montserrat"/>
            </a:endParaRPr>
          </a:p>
        </p:txBody>
      </p:sp>
      <p:sp>
        <p:nvSpPr>
          <p:cNvPr id="770" name="Google Shape;770;p39"/>
          <p:cNvSpPr/>
          <p:nvPr/>
        </p:nvSpPr>
        <p:spPr>
          <a:xfrm>
            <a:off x="8125138" y="11790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39"/>
          <p:cNvGrpSpPr/>
          <p:nvPr/>
        </p:nvGrpSpPr>
        <p:grpSpPr>
          <a:xfrm flipH="1">
            <a:off x="7136201" y="4054216"/>
            <a:ext cx="2074949" cy="962378"/>
            <a:chOff x="-85249" y="3960975"/>
            <a:chExt cx="2074949" cy="962378"/>
          </a:xfrm>
        </p:grpSpPr>
        <p:grpSp>
          <p:nvGrpSpPr>
            <p:cNvPr id="772" name="Google Shape;772;p39"/>
            <p:cNvGrpSpPr/>
            <p:nvPr/>
          </p:nvGrpSpPr>
          <p:grpSpPr>
            <a:xfrm>
              <a:off x="-44137" y="3960975"/>
              <a:ext cx="2033837" cy="459179"/>
              <a:chOff x="-101291" y="3971002"/>
              <a:chExt cx="2033837" cy="459179"/>
            </a:xfrm>
          </p:grpSpPr>
          <p:sp>
            <p:nvSpPr>
              <p:cNvPr id="773" name="Google Shape;773;p39"/>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9"/>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39"/>
            <p:cNvGrpSpPr/>
            <p:nvPr/>
          </p:nvGrpSpPr>
          <p:grpSpPr>
            <a:xfrm>
              <a:off x="-85249" y="4203623"/>
              <a:ext cx="2014791" cy="469195"/>
              <a:chOff x="-35118" y="4163517"/>
              <a:chExt cx="2014791" cy="469195"/>
            </a:xfrm>
          </p:grpSpPr>
          <p:sp>
            <p:nvSpPr>
              <p:cNvPr id="776" name="Google Shape;776;p39"/>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9"/>
            <p:cNvGrpSpPr/>
            <p:nvPr/>
          </p:nvGrpSpPr>
          <p:grpSpPr>
            <a:xfrm>
              <a:off x="-85249" y="4454155"/>
              <a:ext cx="2014791" cy="469199"/>
              <a:chOff x="-35118" y="4345992"/>
              <a:chExt cx="2014791" cy="469199"/>
            </a:xfrm>
          </p:grpSpPr>
          <p:sp>
            <p:nvSpPr>
              <p:cNvPr id="779" name="Google Shape;779;p3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9"/>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 name="Google Shape;781;p39"/>
          <p:cNvGrpSpPr/>
          <p:nvPr/>
        </p:nvGrpSpPr>
        <p:grpSpPr>
          <a:xfrm>
            <a:off x="7691206" y="833500"/>
            <a:ext cx="2649775" cy="3476500"/>
            <a:chOff x="7691206" y="833500"/>
            <a:chExt cx="2649775" cy="3476500"/>
          </a:xfrm>
        </p:grpSpPr>
        <p:sp>
          <p:nvSpPr>
            <p:cNvPr id="782" name="Google Shape;782;p39"/>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 name="Google Shape;784;p39"/>
            <p:cNvGrpSpPr/>
            <p:nvPr/>
          </p:nvGrpSpPr>
          <p:grpSpPr>
            <a:xfrm>
              <a:off x="7795306" y="833500"/>
              <a:ext cx="2545675" cy="3476500"/>
              <a:chOff x="7795306" y="833500"/>
              <a:chExt cx="2545675" cy="3476500"/>
            </a:xfrm>
          </p:grpSpPr>
          <p:sp>
            <p:nvSpPr>
              <p:cNvPr id="785" name="Google Shape;785;p39"/>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9"/>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9"/>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9"/>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9"/>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9"/>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39"/>
              <p:cNvGrpSpPr/>
              <p:nvPr/>
            </p:nvGrpSpPr>
            <p:grpSpPr>
              <a:xfrm>
                <a:off x="8530783" y="2299824"/>
                <a:ext cx="640686" cy="543853"/>
                <a:chOff x="10364519" y="2624211"/>
                <a:chExt cx="640686" cy="543853"/>
              </a:xfrm>
            </p:grpSpPr>
            <p:sp>
              <p:nvSpPr>
                <p:cNvPr id="792" name="Google Shape;792;p39"/>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94"/>
        <p:cNvGrpSpPr/>
        <p:nvPr/>
      </p:nvGrpSpPr>
      <p:grpSpPr>
        <a:xfrm>
          <a:off x="0" y="0"/>
          <a:ext cx="0" cy="0"/>
          <a:chOff x="0" y="0"/>
          <a:chExt cx="0" cy="0"/>
        </a:xfrm>
      </p:grpSpPr>
      <p:grpSp>
        <p:nvGrpSpPr>
          <p:cNvPr id="795" name="Google Shape;795;p40"/>
          <p:cNvGrpSpPr/>
          <p:nvPr/>
        </p:nvGrpSpPr>
        <p:grpSpPr>
          <a:xfrm rot="10800000">
            <a:off x="7021" y="-639006"/>
            <a:ext cx="1623175" cy="1972650"/>
            <a:chOff x="4193384" y="4053542"/>
            <a:chExt cx="1623175" cy="1972650"/>
          </a:xfrm>
        </p:grpSpPr>
        <p:grpSp>
          <p:nvGrpSpPr>
            <p:cNvPr id="796" name="Google Shape;796;p40"/>
            <p:cNvGrpSpPr/>
            <p:nvPr/>
          </p:nvGrpSpPr>
          <p:grpSpPr>
            <a:xfrm rot="10800000" flipH="1">
              <a:off x="4193384" y="4947892"/>
              <a:ext cx="920275" cy="1078300"/>
              <a:chOff x="4679675" y="-1053325"/>
              <a:chExt cx="920275" cy="1078300"/>
            </a:xfrm>
          </p:grpSpPr>
          <p:sp>
            <p:nvSpPr>
              <p:cNvPr id="797" name="Google Shape;797;p40"/>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40"/>
            <p:cNvGrpSpPr/>
            <p:nvPr/>
          </p:nvGrpSpPr>
          <p:grpSpPr>
            <a:xfrm rot="10800000" flipH="1">
              <a:off x="4687334" y="4053542"/>
              <a:ext cx="1129225" cy="1439250"/>
              <a:chOff x="5173625" y="-443725"/>
              <a:chExt cx="1129225" cy="1439250"/>
            </a:xfrm>
          </p:grpSpPr>
          <p:sp>
            <p:nvSpPr>
              <p:cNvPr id="800" name="Google Shape;800;p4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 name="Google Shape;802;p40"/>
          <p:cNvGrpSpPr/>
          <p:nvPr/>
        </p:nvGrpSpPr>
        <p:grpSpPr>
          <a:xfrm>
            <a:off x="-1256133" y="867643"/>
            <a:ext cx="2014791" cy="473128"/>
            <a:chOff x="-35118" y="4342063"/>
            <a:chExt cx="2014791" cy="473128"/>
          </a:xfrm>
        </p:grpSpPr>
        <p:sp>
          <p:nvSpPr>
            <p:cNvPr id="803" name="Google Shape;803;p4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40"/>
          <p:cNvGrpSpPr/>
          <p:nvPr/>
        </p:nvGrpSpPr>
        <p:grpSpPr>
          <a:xfrm>
            <a:off x="-1179939" y="1195668"/>
            <a:ext cx="2014791" cy="473128"/>
            <a:chOff x="-35118" y="4342063"/>
            <a:chExt cx="2014791" cy="473128"/>
          </a:xfrm>
        </p:grpSpPr>
        <p:sp>
          <p:nvSpPr>
            <p:cNvPr id="806" name="Google Shape;806;p4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0"/>
          <p:cNvGrpSpPr/>
          <p:nvPr/>
        </p:nvGrpSpPr>
        <p:grpSpPr>
          <a:xfrm rot="10800000" flipH="1">
            <a:off x="39853" y="-260807"/>
            <a:ext cx="2014791" cy="473128"/>
            <a:chOff x="-35118" y="4342063"/>
            <a:chExt cx="2014791" cy="473128"/>
          </a:xfrm>
        </p:grpSpPr>
        <p:sp>
          <p:nvSpPr>
            <p:cNvPr id="809" name="Google Shape;809;p4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40"/>
          <p:cNvGrpSpPr/>
          <p:nvPr/>
        </p:nvGrpSpPr>
        <p:grpSpPr>
          <a:xfrm rot="10800000">
            <a:off x="7755996" y="4031858"/>
            <a:ext cx="1129225" cy="1439250"/>
            <a:chOff x="5173625" y="-443725"/>
            <a:chExt cx="1129225" cy="1439250"/>
          </a:xfrm>
        </p:grpSpPr>
        <p:sp>
          <p:nvSpPr>
            <p:cNvPr id="812" name="Google Shape;812;p4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0"/>
          <p:cNvGrpSpPr/>
          <p:nvPr/>
        </p:nvGrpSpPr>
        <p:grpSpPr>
          <a:xfrm rot="10800000" flipH="1">
            <a:off x="7506654" y="4534879"/>
            <a:ext cx="920275" cy="1078300"/>
            <a:chOff x="4679675" y="-443725"/>
            <a:chExt cx="920275" cy="1078300"/>
          </a:xfrm>
        </p:grpSpPr>
        <p:sp>
          <p:nvSpPr>
            <p:cNvPr id="815" name="Google Shape;815;p4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40"/>
          <p:cNvGrpSpPr/>
          <p:nvPr/>
        </p:nvGrpSpPr>
        <p:grpSpPr>
          <a:xfrm rot="10800000">
            <a:off x="7953846" y="4266083"/>
            <a:ext cx="1129225" cy="1439250"/>
            <a:chOff x="5173625" y="-443725"/>
            <a:chExt cx="1129225" cy="1439250"/>
          </a:xfrm>
        </p:grpSpPr>
        <p:sp>
          <p:nvSpPr>
            <p:cNvPr id="818" name="Google Shape;818;p4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820"/>
        <p:cNvGrpSpPr/>
        <p:nvPr/>
      </p:nvGrpSpPr>
      <p:grpSpPr>
        <a:xfrm>
          <a:off x="0" y="0"/>
          <a:ext cx="0" cy="0"/>
          <a:chOff x="0" y="0"/>
          <a:chExt cx="0" cy="0"/>
        </a:xfrm>
      </p:grpSpPr>
      <p:grpSp>
        <p:nvGrpSpPr>
          <p:cNvPr id="821" name="Google Shape;821;p41"/>
          <p:cNvGrpSpPr/>
          <p:nvPr/>
        </p:nvGrpSpPr>
        <p:grpSpPr>
          <a:xfrm rot="10800000">
            <a:off x="-483504" y="3973396"/>
            <a:ext cx="920275" cy="1078300"/>
            <a:chOff x="4679675" y="-1053325"/>
            <a:chExt cx="920275" cy="1078300"/>
          </a:xfrm>
        </p:grpSpPr>
        <p:sp>
          <p:nvSpPr>
            <p:cNvPr id="822" name="Google Shape;822;p41"/>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1"/>
          <p:cNvGrpSpPr/>
          <p:nvPr/>
        </p:nvGrpSpPr>
        <p:grpSpPr>
          <a:xfrm rot="10800000">
            <a:off x="-364004" y="3564321"/>
            <a:ext cx="1129225" cy="1439250"/>
            <a:chOff x="5173625" y="-443725"/>
            <a:chExt cx="1129225" cy="1439250"/>
          </a:xfrm>
        </p:grpSpPr>
        <p:sp>
          <p:nvSpPr>
            <p:cNvPr id="825" name="Google Shape;825;p4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1"/>
          <p:cNvGrpSpPr/>
          <p:nvPr/>
        </p:nvGrpSpPr>
        <p:grpSpPr>
          <a:xfrm rot="10800000" flipH="1">
            <a:off x="-351289" y="128490"/>
            <a:ext cx="2014791" cy="473128"/>
            <a:chOff x="-35118" y="4342063"/>
            <a:chExt cx="2014791" cy="473128"/>
          </a:xfrm>
        </p:grpSpPr>
        <p:sp>
          <p:nvSpPr>
            <p:cNvPr id="828" name="Google Shape;828;p4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41"/>
          <p:cNvGrpSpPr/>
          <p:nvPr/>
        </p:nvGrpSpPr>
        <p:grpSpPr>
          <a:xfrm rot="10800000" flipH="1">
            <a:off x="-407289" y="4585092"/>
            <a:ext cx="2014791" cy="473128"/>
            <a:chOff x="-35118" y="4342063"/>
            <a:chExt cx="2014791" cy="473128"/>
          </a:xfrm>
        </p:grpSpPr>
        <p:sp>
          <p:nvSpPr>
            <p:cNvPr id="831" name="Google Shape;831;p4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41"/>
          <p:cNvGrpSpPr/>
          <p:nvPr/>
        </p:nvGrpSpPr>
        <p:grpSpPr>
          <a:xfrm>
            <a:off x="-407297" y="4545227"/>
            <a:ext cx="2014791" cy="473128"/>
            <a:chOff x="-35118" y="4342063"/>
            <a:chExt cx="2014791" cy="473128"/>
          </a:xfrm>
        </p:grpSpPr>
        <p:sp>
          <p:nvSpPr>
            <p:cNvPr id="834" name="Google Shape;834;p4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1"/>
          <p:cNvGrpSpPr/>
          <p:nvPr/>
        </p:nvGrpSpPr>
        <p:grpSpPr>
          <a:xfrm flipH="1">
            <a:off x="7755996" y="-324096"/>
            <a:ext cx="1129225" cy="1439250"/>
            <a:chOff x="5173625" y="-443725"/>
            <a:chExt cx="1129225" cy="1439250"/>
          </a:xfrm>
        </p:grpSpPr>
        <p:sp>
          <p:nvSpPr>
            <p:cNvPr id="837" name="Google Shape;837;p4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41"/>
          <p:cNvGrpSpPr/>
          <p:nvPr/>
        </p:nvGrpSpPr>
        <p:grpSpPr>
          <a:xfrm>
            <a:off x="7506654" y="-466167"/>
            <a:ext cx="920275" cy="1078300"/>
            <a:chOff x="4679675" y="-443725"/>
            <a:chExt cx="920275" cy="1078300"/>
          </a:xfrm>
        </p:grpSpPr>
        <p:sp>
          <p:nvSpPr>
            <p:cNvPr id="840" name="Google Shape;840;p4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1"/>
          <p:cNvGrpSpPr/>
          <p:nvPr/>
        </p:nvGrpSpPr>
        <p:grpSpPr>
          <a:xfrm flipH="1">
            <a:off x="7953846" y="-558321"/>
            <a:ext cx="1129225" cy="1439250"/>
            <a:chOff x="5173625" y="-443725"/>
            <a:chExt cx="1129225" cy="1439250"/>
          </a:xfrm>
        </p:grpSpPr>
        <p:sp>
          <p:nvSpPr>
            <p:cNvPr id="843" name="Google Shape;843;p4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41"/>
          <p:cNvGrpSpPr/>
          <p:nvPr/>
        </p:nvGrpSpPr>
        <p:grpSpPr>
          <a:xfrm rot="10800000" flipH="1">
            <a:off x="-198889" y="-100110"/>
            <a:ext cx="2014791" cy="473128"/>
            <a:chOff x="-35118" y="4342063"/>
            <a:chExt cx="2014791" cy="473128"/>
          </a:xfrm>
        </p:grpSpPr>
        <p:sp>
          <p:nvSpPr>
            <p:cNvPr id="846" name="Google Shape;846;p4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3">
  <p:cSld name="BLANK_1_1_1_1_1_1_1_1_1">
    <p:spTree>
      <p:nvGrpSpPr>
        <p:cNvPr id="1" name="Shape 848"/>
        <p:cNvGrpSpPr/>
        <p:nvPr/>
      </p:nvGrpSpPr>
      <p:grpSpPr>
        <a:xfrm>
          <a:off x="0" y="0"/>
          <a:ext cx="0" cy="0"/>
          <a:chOff x="0" y="0"/>
          <a:chExt cx="0" cy="0"/>
        </a:xfrm>
      </p:grpSpPr>
      <p:grpSp>
        <p:nvGrpSpPr>
          <p:cNvPr id="849" name="Google Shape;849;p42"/>
          <p:cNvGrpSpPr/>
          <p:nvPr/>
        </p:nvGrpSpPr>
        <p:grpSpPr>
          <a:xfrm flipH="1">
            <a:off x="-365562" y="4556641"/>
            <a:ext cx="2808779" cy="1148975"/>
            <a:chOff x="6525475" y="148600"/>
            <a:chExt cx="2808779" cy="1148975"/>
          </a:xfrm>
        </p:grpSpPr>
        <p:sp>
          <p:nvSpPr>
            <p:cNvPr id="850" name="Google Shape;850;p4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2"/>
          <p:cNvGrpSpPr/>
          <p:nvPr/>
        </p:nvGrpSpPr>
        <p:grpSpPr>
          <a:xfrm rot="10800000">
            <a:off x="7497756" y="4534879"/>
            <a:ext cx="1368260" cy="1078296"/>
            <a:chOff x="4231725" y="-443721"/>
            <a:chExt cx="1368260" cy="1078296"/>
          </a:xfrm>
        </p:grpSpPr>
        <p:sp>
          <p:nvSpPr>
            <p:cNvPr id="853" name="Google Shape;853;p4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2"/>
          <p:cNvGrpSpPr/>
          <p:nvPr/>
        </p:nvGrpSpPr>
        <p:grpSpPr>
          <a:xfrm rot="10800000">
            <a:off x="6794891" y="4173929"/>
            <a:ext cx="1129225" cy="1439250"/>
            <a:chOff x="5173625" y="-443725"/>
            <a:chExt cx="1129225" cy="1439250"/>
          </a:xfrm>
        </p:grpSpPr>
        <p:sp>
          <p:nvSpPr>
            <p:cNvPr id="856" name="Google Shape;856;p4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2"/>
          <p:cNvGrpSpPr/>
          <p:nvPr/>
        </p:nvGrpSpPr>
        <p:grpSpPr>
          <a:xfrm rot="10800000" flipH="1">
            <a:off x="3706041" y="4534879"/>
            <a:ext cx="920275" cy="1078300"/>
            <a:chOff x="4679675" y="-443725"/>
            <a:chExt cx="920275" cy="1078300"/>
          </a:xfrm>
        </p:grpSpPr>
        <p:sp>
          <p:nvSpPr>
            <p:cNvPr id="859" name="Google Shape;859;p4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2"/>
          <p:cNvGrpSpPr/>
          <p:nvPr/>
        </p:nvGrpSpPr>
        <p:grpSpPr>
          <a:xfrm rot="10800000" flipH="1">
            <a:off x="4199991" y="4173929"/>
            <a:ext cx="1129225" cy="1439250"/>
            <a:chOff x="5173625" y="-443725"/>
            <a:chExt cx="1129225" cy="1439250"/>
          </a:xfrm>
        </p:grpSpPr>
        <p:sp>
          <p:nvSpPr>
            <p:cNvPr id="862" name="Google Shape;862;p4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42"/>
          <p:cNvGrpSpPr/>
          <p:nvPr/>
        </p:nvGrpSpPr>
        <p:grpSpPr>
          <a:xfrm rot="10800000">
            <a:off x="1329129" y="3924763"/>
            <a:ext cx="474200" cy="1505350"/>
            <a:chOff x="3995775" y="-443725"/>
            <a:chExt cx="474200" cy="1505350"/>
          </a:xfrm>
        </p:grpSpPr>
        <p:sp>
          <p:nvSpPr>
            <p:cNvPr id="865" name="Google Shape;865;p4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2"/>
          <p:cNvGrpSpPr/>
          <p:nvPr/>
        </p:nvGrpSpPr>
        <p:grpSpPr>
          <a:xfrm>
            <a:off x="6612948" y="5750"/>
            <a:ext cx="1195349" cy="1078296"/>
            <a:chOff x="4404625" y="-443721"/>
            <a:chExt cx="1195349" cy="1078296"/>
          </a:xfrm>
        </p:grpSpPr>
        <p:sp>
          <p:nvSpPr>
            <p:cNvPr id="868" name="Google Shape;868;p4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42"/>
          <p:cNvGrpSpPr/>
          <p:nvPr/>
        </p:nvGrpSpPr>
        <p:grpSpPr>
          <a:xfrm>
            <a:off x="7429151" y="-104276"/>
            <a:ext cx="1129225" cy="1439250"/>
            <a:chOff x="5173625" y="-443725"/>
            <a:chExt cx="1129225" cy="1439250"/>
          </a:xfrm>
        </p:grpSpPr>
        <p:sp>
          <p:nvSpPr>
            <p:cNvPr id="871" name="Google Shape;871;p4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42"/>
          <p:cNvGrpSpPr/>
          <p:nvPr/>
        </p:nvGrpSpPr>
        <p:grpSpPr>
          <a:xfrm>
            <a:off x="3121150" y="-475160"/>
            <a:ext cx="482550" cy="1505350"/>
            <a:chOff x="3121150" y="-443725"/>
            <a:chExt cx="482550" cy="1505350"/>
          </a:xfrm>
        </p:grpSpPr>
        <p:sp>
          <p:nvSpPr>
            <p:cNvPr id="874" name="Google Shape;874;p4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2"/>
          <p:cNvGrpSpPr/>
          <p:nvPr/>
        </p:nvGrpSpPr>
        <p:grpSpPr>
          <a:xfrm>
            <a:off x="1990425" y="-467301"/>
            <a:ext cx="929375" cy="1078300"/>
            <a:chOff x="1990425" y="-443725"/>
            <a:chExt cx="929375" cy="1078300"/>
          </a:xfrm>
        </p:grpSpPr>
        <p:sp>
          <p:nvSpPr>
            <p:cNvPr id="877" name="Google Shape;877;p4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42"/>
          <p:cNvGrpSpPr/>
          <p:nvPr/>
        </p:nvGrpSpPr>
        <p:grpSpPr>
          <a:xfrm>
            <a:off x="1287525" y="-467301"/>
            <a:ext cx="1138350" cy="1439250"/>
            <a:chOff x="1287525" y="-443725"/>
            <a:chExt cx="1138350" cy="1439250"/>
          </a:xfrm>
        </p:grpSpPr>
        <p:sp>
          <p:nvSpPr>
            <p:cNvPr id="880" name="Google Shape;880;p4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42"/>
          <p:cNvGrpSpPr/>
          <p:nvPr/>
        </p:nvGrpSpPr>
        <p:grpSpPr>
          <a:xfrm>
            <a:off x="-241900" y="488800"/>
            <a:ext cx="1375425" cy="572805"/>
            <a:chOff x="-241900" y="154825"/>
            <a:chExt cx="1375425" cy="572805"/>
          </a:xfrm>
        </p:grpSpPr>
        <p:sp>
          <p:nvSpPr>
            <p:cNvPr id="883" name="Google Shape;883;p4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2"/>
          <p:cNvGrpSpPr/>
          <p:nvPr/>
        </p:nvGrpSpPr>
        <p:grpSpPr>
          <a:xfrm>
            <a:off x="3995775" y="-475160"/>
            <a:ext cx="474200" cy="1505350"/>
            <a:chOff x="3995775" y="-443725"/>
            <a:chExt cx="474200" cy="1505350"/>
          </a:xfrm>
        </p:grpSpPr>
        <p:sp>
          <p:nvSpPr>
            <p:cNvPr id="886" name="Google Shape;886;p4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2"/>
          <p:cNvGrpSpPr/>
          <p:nvPr/>
        </p:nvGrpSpPr>
        <p:grpSpPr>
          <a:xfrm>
            <a:off x="4679675" y="-467301"/>
            <a:ext cx="920275" cy="1078300"/>
            <a:chOff x="4679675" y="-443725"/>
            <a:chExt cx="920275" cy="1078300"/>
          </a:xfrm>
        </p:grpSpPr>
        <p:sp>
          <p:nvSpPr>
            <p:cNvPr id="889" name="Google Shape;889;p4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42"/>
          <p:cNvGrpSpPr/>
          <p:nvPr/>
        </p:nvGrpSpPr>
        <p:grpSpPr>
          <a:xfrm>
            <a:off x="5173625" y="-467301"/>
            <a:ext cx="1129225" cy="1439250"/>
            <a:chOff x="5173625" y="-443725"/>
            <a:chExt cx="1129225" cy="1439250"/>
          </a:xfrm>
        </p:grpSpPr>
        <p:sp>
          <p:nvSpPr>
            <p:cNvPr id="892" name="Google Shape;892;p4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42"/>
          <p:cNvGrpSpPr/>
          <p:nvPr/>
        </p:nvGrpSpPr>
        <p:grpSpPr>
          <a:xfrm rot="5400000" flipH="1">
            <a:off x="-766398" y="4711608"/>
            <a:ext cx="2014791" cy="719731"/>
            <a:chOff x="-85249" y="4203623"/>
            <a:chExt cx="2014791" cy="719731"/>
          </a:xfrm>
        </p:grpSpPr>
        <p:grpSp>
          <p:nvGrpSpPr>
            <p:cNvPr id="895" name="Google Shape;895;p42"/>
            <p:cNvGrpSpPr/>
            <p:nvPr/>
          </p:nvGrpSpPr>
          <p:grpSpPr>
            <a:xfrm>
              <a:off x="-85249" y="4203623"/>
              <a:ext cx="2014791" cy="469195"/>
              <a:chOff x="-35118" y="4163517"/>
              <a:chExt cx="2014791" cy="469195"/>
            </a:xfrm>
          </p:grpSpPr>
          <p:sp>
            <p:nvSpPr>
              <p:cNvPr id="896" name="Google Shape;896;p4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42"/>
            <p:cNvGrpSpPr/>
            <p:nvPr/>
          </p:nvGrpSpPr>
          <p:grpSpPr>
            <a:xfrm>
              <a:off x="-85249" y="4454155"/>
              <a:ext cx="2014791" cy="469199"/>
              <a:chOff x="-35118" y="4345992"/>
              <a:chExt cx="2014791" cy="469199"/>
            </a:xfrm>
          </p:grpSpPr>
          <p:sp>
            <p:nvSpPr>
              <p:cNvPr id="899" name="Google Shape;899;p4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1" name="Google Shape;901;p42"/>
          <p:cNvGrpSpPr/>
          <p:nvPr/>
        </p:nvGrpSpPr>
        <p:grpSpPr>
          <a:xfrm flipH="1">
            <a:off x="8418670" y="734101"/>
            <a:ext cx="2014791" cy="469195"/>
            <a:chOff x="-35118" y="4163517"/>
            <a:chExt cx="2014791" cy="469195"/>
          </a:xfrm>
        </p:grpSpPr>
        <p:sp>
          <p:nvSpPr>
            <p:cNvPr id="902" name="Google Shape;902;p4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rendan Layout">
  <p:cSld name="TITLE_1">
    <p:spTree>
      <p:nvGrpSpPr>
        <p:cNvPr id="1" name="Shape 904"/>
        <p:cNvGrpSpPr/>
        <p:nvPr/>
      </p:nvGrpSpPr>
      <p:grpSpPr>
        <a:xfrm>
          <a:off x="0" y="0"/>
          <a:ext cx="0" cy="0"/>
          <a:chOff x="0" y="0"/>
          <a:chExt cx="0" cy="0"/>
        </a:xfrm>
      </p:grpSpPr>
      <p:sp>
        <p:nvSpPr>
          <p:cNvPr id="905" name="Google Shape;905;p43"/>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06" name="Google Shape;906;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07" name="Google Shape;907;p43"/>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48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08" name="Google Shape;908;p43"/>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09"/>
        <p:cNvGrpSpPr/>
        <p:nvPr/>
      </p:nvGrpSpPr>
      <p:grpSpPr>
        <a:xfrm>
          <a:off x="0" y="0"/>
          <a:ext cx="0" cy="0"/>
          <a:chOff x="0" y="0"/>
          <a:chExt cx="0" cy="0"/>
        </a:xfrm>
      </p:grpSpPr>
      <p:sp>
        <p:nvSpPr>
          <p:cNvPr id="910" name="Google Shape;91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11" name="Google Shape;911;p44"/>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4"/>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rendan Layout 1">
  <p:cSld name="TITLE_2">
    <p:spTree>
      <p:nvGrpSpPr>
        <p:cNvPr id="1" name="Shape 914"/>
        <p:cNvGrpSpPr/>
        <p:nvPr/>
      </p:nvGrpSpPr>
      <p:grpSpPr>
        <a:xfrm>
          <a:off x="0" y="0"/>
          <a:ext cx="0" cy="0"/>
          <a:chOff x="0" y="0"/>
          <a:chExt cx="0" cy="0"/>
        </a:xfrm>
      </p:grpSpPr>
      <p:sp>
        <p:nvSpPr>
          <p:cNvPr id="915" name="Google Shape;915;p45"/>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16" name="Google Shape;916;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17" name="Google Shape;917;p45"/>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48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18" name="Google Shape;918;p45"/>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919"/>
        <p:cNvGrpSpPr/>
        <p:nvPr/>
      </p:nvGrpSpPr>
      <p:grpSpPr>
        <a:xfrm>
          <a:off x="0" y="0"/>
          <a:ext cx="0" cy="0"/>
          <a:chOff x="0" y="0"/>
          <a:chExt cx="0" cy="0"/>
        </a:xfrm>
      </p:grpSpPr>
      <p:sp>
        <p:nvSpPr>
          <p:cNvPr id="920" name="Google Shape;920;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21" name="Google Shape;921;p46"/>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3" name="Google Shape;923;p46"/>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rendan Layout 2">
  <p:cSld name="TITLE_3">
    <p:spTree>
      <p:nvGrpSpPr>
        <p:cNvPr id="1" name="Shape 924"/>
        <p:cNvGrpSpPr/>
        <p:nvPr/>
      </p:nvGrpSpPr>
      <p:grpSpPr>
        <a:xfrm>
          <a:off x="0" y="0"/>
          <a:ext cx="0" cy="0"/>
          <a:chOff x="0" y="0"/>
          <a:chExt cx="0" cy="0"/>
        </a:xfrm>
      </p:grpSpPr>
      <p:sp>
        <p:nvSpPr>
          <p:cNvPr id="925" name="Google Shape;925;p47"/>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26" name="Google Shape;926;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27" name="Google Shape;927;p47"/>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48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28" name="Google Shape;928;p47"/>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929"/>
        <p:cNvGrpSpPr/>
        <p:nvPr/>
      </p:nvGrpSpPr>
      <p:grpSpPr>
        <a:xfrm>
          <a:off x="0" y="0"/>
          <a:ext cx="0" cy="0"/>
          <a:chOff x="0" y="0"/>
          <a:chExt cx="0" cy="0"/>
        </a:xfrm>
      </p:grpSpPr>
      <p:sp>
        <p:nvSpPr>
          <p:cNvPr id="930" name="Google Shape;930;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31" name="Google Shape;931;p48"/>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8"/>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rendan Layout 3">
  <p:cSld name="TITLE_4">
    <p:spTree>
      <p:nvGrpSpPr>
        <p:cNvPr id="1" name="Shape 934"/>
        <p:cNvGrpSpPr/>
        <p:nvPr/>
      </p:nvGrpSpPr>
      <p:grpSpPr>
        <a:xfrm>
          <a:off x="0" y="0"/>
          <a:ext cx="0" cy="0"/>
          <a:chOff x="0" y="0"/>
          <a:chExt cx="0" cy="0"/>
        </a:xfrm>
      </p:grpSpPr>
      <p:sp>
        <p:nvSpPr>
          <p:cNvPr id="935" name="Google Shape;935;p49"/>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36" name="Google Shape;936;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37" name="Google Shape;937;p49"/>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48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38" name="Google Shape;938;p49"/>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4">
  <p:cSld name="SECTION_HEADER_4">
    <p:spTree>
      <p:nvGrpSpPr>
        <p:cNvPr id="1" name="Shape 939"/>
        <p:cNvGrpSpPr/>
        <p:nvPr/>
      </p:nvGrpSpPr>
      <p:grpSpPr>
        <a:xfrm>
          <a:off x="0" y="0"/>
          <a:ext cx="0" cy="0"/>
          <a:chOff x="0" y="0"/>
          <a:chExt cx="0" cy="0"/>
        </a:xfrm>
      </p:grpSpPr>
      <p:sp>
        <p:nvSpPr>
          <p:cNvPr id="940" name="Google Shape;940;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41" name="Google Shape;941;p50"/>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0"/>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0"/>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rendan Layout 4">
  <p:cSld name="TITLE_5">
    <p:spTree>
      <p:nvGrpSpPr>
        <p:cNvPr id="1" name="Shape 944"/>
        <p:cNvGrpSpPr/>
        <p:nvPr/>
      </p:nvGrpSpPr>
      <p:grpSpPr>
        <a:xfrm>
          <a:off x="0" y="0"/>
          <a:ext cx="0" cy="0"/>
          <a:chOff x="0" y="0"/>
          <a:chExt cx="0" cy="0"/>
        </a:xfrm>
      </p:grpSpPr>
      <p:sp>
        <p:nvSpPr>
          <p:cNvPr id="945" name="Google Shape;945;p51"/>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46" name="Google Shape;946;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47" name="Google Shape;947;p51"/>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48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48" name="Google Shape;948;p51"/>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5">
  <p:cSld name="SECTION_HEADER_5">
    <p:spTree>
      <p:nvGrpSpPr>
        <p:cNvPr id="1" name="Shape 949"/>
        <p:cNvGrpSpPr/>
        <p:nvPr/>
      </p:nvGrpSpPr>
      <p:grpSpPr>
        <a:xfrm>
          <a:off x="0" y="0"/>
          <a:ext cx="0" cy="0"/>
          <a:chOff x="0" y="0"/>
          <a:chExt cx="0" cy="0"/>
        </a:xfrm>
      </p:grpSpPr>
      <p:sp>
        <p:nvSpPr>
          <p:cNvPr id="950" name="Google Shape;950;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51" name="Google Shape;951;p52"/>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52"/>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17">
  <p:cSld name="Section header 17">
    <p:spTree>
      <p:nvGrpSpPr>
        <p:cNvPr id="1" name="Shape 1076"/>
        <p:cNvGrpSpPr/>
        <p:nvPr/>
      </p:nvGrpSpPr>
      <p:grpSpPr>
        <a:xfrm>
          <a:off x="0" y="0"/>
          <a:ext cx="0" cy="0"/>
          <a:chOff x="0" y="0"/>
          <a:chExt cx="0" cy="0"/>
        </a:xfrm>
      </p:grpSpPr>
      <p:sp>
        <p:nvSpPr>
          <p:cNvPr id="1077" name="Google Shape;1077;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078" name="Google Shape;1078;p77"/>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0" name="Google Shape;1080;p77"/>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extLst>
      <p:ext uri="{BB962C8B-B14F-4D97-AF65-F5344CB8AC3E}">
        <p14:creationId xmlns:p14="http://schemas.microsoft.com/office/powerpoint/2010/main" val="195444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image" Target="../media/image1.jp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Times New Roman"/>
              <a:buChar char="●"/>
              <a:defRPr sz="1800">
                <a:solidFill>
                  <a:schemeClr val="lt2"/>
                </a:solidFill>
                <a:latin typeface="Times New Roman"/>
                <a:ea typeface="Times New Roman"/>
                <a:cs typeface="Times New Roman"/>
                <a:sym typeface="Times New Roman"/>
              </a:defRPr>
            </a:lvl1pPr>
            <a:lvl2pPr marL="914400" lvl="1"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2pPr>
            <a:lvl3pPr marL="1371600" lvl="2"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3pPr>
            <a:lvl4pPr marL="1828800" lvl="3"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4pPr>
            <a:lvl5pPr marL="2286000" lvl="4"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5pPr>
            <a:lvl6pPr marL="2743200" lvl="5"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6pPr>
            <a:lvl7pPr marL="3200400" lvl="6"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7pPr>
            <a:lvl8pPr marL="3657600" lvl="7"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8pPr>
            <a:lvl9pPr marL="4114800" lvl="8" indent="-317500">
              <a:lnSpc>
                <a:spcPct val="115000"/>
              </a:lnSpc>
              <a:spcBef>
                <a:spcPts val="1600"/>
              </a:spcBef>
              <a:spcAft>
                <a:spcPts val="160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42">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713325" y="539700"/>
            <a:ext cx="7717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55" name="Google Shape;55;p13"/>
          <p:cNvSpPr txBox="1">
            <a:spLocks noGrp="1"/>
          </p:cNvSpPr>
          <p:nvPr>
            <p:ph type="body" idx="1"/>
          </p:nvPr>
        </p:nvSpPr>
        <p:spPr>
          <a:xfrm>
            <a:off x="713325" y="1152475"/>
            <a:ext cx="7717500" cy="34512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rtl="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700"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964"/>
        <p:cNvGrpSpPr/>
        <p:nvPr/>
      </p:nvGrpSpPr>
      <p:grpSpPr>
        <a:xfrm>
          <a:off x="0" y="0"/>
          <a:ext cx="0" cy="0"/>
          <a:chOff x="0" y="0"/>
          <a:chExt cx="0" cy="0"/>
        </a:xfrm>
      </p:grpSpPr>
      <p:sp>
        <p:nvSpPr>
          <p:cNvPr id="965" name="Google Shape;965;p54"/>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Coach Notes</a:t>
            </a:r>
            <a:endParaRPr dirty="0"/>
          </a:p>
        </p:txBody>
      </p:sp>
      <p:sp>
        <p:nvSpPr>
          <p:cNvPr id="966" name="Google Shape;966;p54"/>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The lesson has a lot to cover but it will be fun once it is finished.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Possibly provide some code to the students that may take awhile to type like the filter list to reduce the workload of the students and provide them enough time to play with the camera.</a:t>
            </a:r>
          </a:p>
        </p:txBody>
      </p:sp>
    </p:spTree>
    <p:extLst>
      <p:ext uri="{BB962C8B-B14F-4D97-AF65-F5344CB8AC3E}">
        <p14:creationId xmlns:p14="http://schemas.microsoft.com/office/powerpoint/2010/main" val="1541335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Creating A Live Preview</a:t>
            </a:r>
            <a:endParaRPr dirty="0"/>
          </a:p>
        </p:txBody>
      </p:sp>
      <p:sp>
        <p:nvSpPr>
          <p:cNvPr id="1111" name="Google Shape;1111;p82"/>
          <p:cNvSpPr txBox="1">
            <a:spLocks noGrp="1"/>
          </p:cNvSpPr>
          <p:nvPr>
            <p:ph type="body" idx="1"/>
          </p:nvPr>
        </p:nvSpPr>
        <p:spPr>
          <a:xfrm>
            <a:off x="228599" y="1302925"/>
            <a:ext cx="8661904" cy="140406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b="0" i="0" u="none" strike="noStrike" dirty="0">
                <a:solidFill>
                  <a:srgbClr val="FFFFFF"/>
                </a:solidFill>
                <a:effectLst/>
                <a:latin typeface="Source Sans Pro" panose="020B0503030403020204" pitchFamily="34" charset="0"/>
                <a:ea typeface="Source Sans Pro" panose="020B0503030403020204" pitchFamily="34" charset="0"/>
              </a:rPr>
              <a:t>Using the </a:t>
            </a:r>
            <a:r>
              <a:rPr lang="en-US" sz="1800" b="0" i="0" u="none" strike="noStrike" dirty="0" err="1">
                <a:solidFill>
                  <a:srgbClr val="FFFFFF"/>
                </a:solidFill>
                <a:effectLst/>
                <a:latin typeface="Source Sans Pro" panose="020B0503030403020204" pitchFamily="34" charset="0"/>
                <a:ea typeface="Source Sans Pro" panose="020B0503030403020204" pitchFamily="34" charset="0"/>
              </a:rPr>
              <a:t>PiCamera</a:t>
            </a:r>
            <a:r>
              <a:rPr lang="en-US" sz="1800" b="0" i="0" u="none" strike="noStrike" dirty="0">
                <a:solidFill>
                  <a:srgbClr val="FFFFFF"/>
                </a:solidFill>
                <a:effectLst/>
                <a:latin typeface="Source Sans Pro" panose="020B0503030403020204" pitchFamily="34" charset="0"/>
                <a:ea typeface="Source Sans Pro" panose="020B0503030403020204" pitchFamily="34" charset="0"/>
              </a:rPr>
              <a:t> class, we can create a live preview of the camera. </a:t>
            </a:r>
            <a:br>
              <a:rPr lang="en-US" sz="1800" b="0" i="0" u="none" strike="noStrike" dirty="0">
                <a:solidFill>
                  <a:srgbClr val="FFFFFF"/>
                </a:solidFill>
                <a:effectLst/>
                <a:latin typeface="Source Sans Pro" panose="020B0503030403020204" pitchFamily="34" charset="0"/>
                <a:ea typeface="Source Sans Pro" panose="020B0503030403020204" pitchFamily="34" charset="0"/>
              </a:rPr>
            </a:br>
            <a:r>
              <a:rPr lang="en-US" sz="1800" b="0" i="0" u="none" strike="noStrike" dirty="0">
                <a:solidFill>
                  <a:srgbClr val="FFFFFF"/>
                </a:solidFill>
                <a:effectLst/>
                <a:latin typeface="Source Sans Pro" panose="020B0503030403020204" pitchFamily="34" charset="0"/>
                <a:ea typeface="Source Sans Pro" panose="020B0503030403020204" pitchFamily="34" charset="0"/>
              </a:rPr>
              <a:t>We need to create an instance of the camera and save it into a variable</a:t>
            </a:r>
            <a:r>
              <a:rPr lang="en-US" sz="1800" dirty="0">
                <a:latin typeface="Source Sans Pro" panose="020B0503030403020204" pitchFamily="34" charset="0"/>
                <a:ea typeface="Source Sans Pro" panose="020B0503030403020204" pitchFamily="34" charset="0"/>
              </a:rPr>
              <a:t>.</a:t>
            </a:r>
          </a:p>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C</a:t>
            </a:r>
            <a:r>
              <a:rPr lang="en-US" sz="1800" b="0" u="none" strike="noStrike" dirty="0">
                <a:solidFill>
                  <a:srgbClr val="FFFFFF"/>
                </a:solidFill>
                <a:effectLst/>
                <a:latin typeface="Source Sans Pro" panose="020B0503030403020204" pitchFamily="34" charset="0"/>
                <a:ea typeface="Source Sans Pro" panose="020B0503030403020204" pitchFamily="34" charset="0"/>
              </a:rPr>
              <a:t>reate the preview </a:t>
            </a:r>
            <a:r>
              <a:rPr lang="en-US" sz="1800" dirty="0">
                <a:latin typeface="Source Sans Pro" panose="020B0503030403020204" pitchFamily="34" charset="0"/>
                <a:ea typeface="Source Sans Pro" panose="020B0503030403020204" pitchFamily="34" charset="0"/>
              </a:rPr>
              <a:t>using</a:t>
            </a:r>
            <a:r>
              <a:rPr lang="en-US" sz="1800" b="0" u="none" strike="noStrike" dirty="0">
                <a:solidFill>
                  <a:srgbClr val="FFFFFF"/>
                </a:solidFill>
                <a:effectLst/>
                <a:latin typeface="Source Sans Pro" panose="020B0503030403020204" pitchFamily="34" charset="0"/>
                <a:ea typeface="Source Sans Pro" panose="020B0503030403020204" pitchFamily="34" charset="0"/>
              </a:rPr>
              <a:t> </a:t>
            </a:r>
            <a:r>
              <a:rPr lang="en-US" sz="1800" b="0" u="none" strike="noStrike" dirty="0" err="1">
                <a:solidFill>
                  <a:srgbClr val="FFFFFF"/>
                </a:solidFill>
                <a:effectLst/>
                <a:latin typeface="Source Sans Pro" panose="020B0503030403020204" pitchFamily="34" charset="0"/>
                <a:ea typeface="Source Sans Pro" panose="020B0503030403020204" pitchFamily="34" charset="0"/>
              </a:rPr>
              <a:t>start_preview</a:t>
            </a:r>
            <a:r>
              <a:rPr lang="en-US" sz="1800" b="0" u="none" strike="noStrike" dirty="0">
                <a:solidFill>
                  <a:srgbClr val="FFFFFF"/>
                </a:solidFill>
                <a:effectLst/>
                <a:latin typeface="Source Sans Pro" panose="020B0503030403020204" pitchFamily="34" charset="0"/>
                <a:ea typeface="Source Sans Pro" panose="020B0503030403020204" pitchFamily="34" charset="0"/>
              </a:rPr>
              <a:t>() and set </a:t>
            </a:r>
            <a:r>
              <a:rPr lang="en-US" sz="1800" b="0" u="none" strike="noStrike" dirty="0" err="1">
                <a:solidFill>
                  <a:srgbClr val="FFFFFF"/>
                </a:solidFill>
                <a:effectLst/>
                <a:latin typeface="Source Sans Pro" panose="020B0503030403020204" pitchFamily="34" charset="0"/>
                <a:ea typeface="Source Sans Pro" panose="020B0503030403020204" pitchFamily="34" charset="0"/>
              </a:rPr>
              <a:t>fullscreen</a:t>
            </a:r>
            <a:r>
              <a:rPr lang="en-US" sz="1800" b="0" u="none" strike="noStrike" dirty="0">
                <a:solidFill>
                  <a:srgbClr val="FFFFFF"/>
                </a:solidFill>
                <a:effectLst/>
                <a:latin typeface="Source Sans Pro" panose="020B0503030403020204" pitchFamily="34" charset="0"/>
                <a:ea typeface="Source Sans Pro" panose="020B0503030403020204" pitchFamily="34" charset="0"/>
              </a:rPr>
              <a:t> to False. We will set the window parameter (</a:t>
            </a:r>
            <a:r>
              <a:rPr lang="en-US" sz="1800" b="0" u="none" strike="noStrike" dirty="0" err="1">
                <a:solidFill>
                  <a:srgbClr val="FFFFFF"/>
                </a:solidFill>
                <a:effectLst/>
                <a:latin typeface="Source Sans Pro" panose="020B0503030403020204" pitchFamily="34" charset="0"/>
                <a:ea typeface="Source Sans Pro" panose="020B0503030403020204" pitchFamily="34" charset="0"/>
              </a:rPr>
              <a:t>x,y,width</a:t>
            </a:r>
            <a:r>
              <a:rPr lang="en-US" sz="1800" dirty="0">
                <a:latin typeface="Source Sans Pro" panose="020B0503030403020204" pitchFamily="34" charset="0"/>
                <a:ea typeface="Source Sans Pro" panose="020B0503030403020204" pitchFamily="34" charset="0"/>
              </a:rPr>
              <a:t>, height) so that it does not fill the entire screen.</a:t>
            </a:r>
            <a:endParaRPr lang="en-US" sz="1800" b="0" u="none" strike="noStrike" dirty="0">
              <a:solidFill>
                <a:srgbClr val="FFFFFF"/>
              </a:solidFill>
              <a:effectLst/>
              <a:latin typeface="Source Sans Pro" panose="020B0503030403020204" pitchFamily="34" charset="0"/>
              <a:ea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a:p>
            <a:pPr marL="0" lvl="0" indent="0" algn="l" rtl="0">
              <a:spcBef>
                <a:spcPts val="0"/>
              </a:spcBef>
              <a:spcAft>
                <a:spcPts val="1600"/>
              </a:spcAft>
              <a:buNone/>
            </a:pPr>
            <a:endParaRPr lang="en-US" sz="1600" i="1" dirty="0">
              <a:latin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F048D49-B0A4-80FB-3009-68A63A4E1F1B}"/>
              </a:ext>
            </a:extLst>
          </p:cNvPr>
          <p:cNvPicPr>
            <a:picLocks noChangeAspect="1"/>
          </p:cNvPicPr>
          <p:nvPr/>
        </p:nvPicPr>
        <p:blipFill>
          <a:blip r:embed="rId3"/>
          <a:stretch>
            <a:fillRect/>
          </a:stretch>
        </p:blipFill>
        <p:spPr>
          <a:xfrm>
            <a:off x="3131342" y="2900802"/>
            <a:ext cx="5755685" cy="1904329"/>
          </a:xfrm>
          <a:prstGeom prst="rect">
            <a:avLst/>
          </a:prstGeom>
        </p:spPr>
      </p:pic>
      <p:sp>
        <p:nvSpPr>
          <p:cNvPr id="10" name="Google Shape;1111;p82">
            <a:extLst>
              <a:ext uri="{FF2B5EF4-FFF2-40B4-BE49-F238E27FC236}">
                <a16:creationId xmlns:a16="http://schemas.microsoft.com/office/drawing/2014/main" id="{662056CE-894D-FBA5-AF57-46D3CF53BF06}"/>
              </a:ext>
            </a:extLst>
          </p:cNvPr>
          <p:cNvSpPr txBox="1">
            <a:spLocks/>
          </p:cNvSpPr>
          <p:nvPr/>
        </p:nvSpPr>
        <p:spPr>
          <a:xfrm>
            <a:off x="228598" y="2756781"/>
            <a:ext cx="2906219" cy="22950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9pPr>
          </a:lstStyle>
          <a:p>
            <a:pPr marL="0" indent="0">
              <a:spcAft>
                <a:spcPts val="1600"/>
              </a:spcAft>
              <a:buFont typeface="Source Sans Pro"/>
              <a:buNone/>
            </a:pPr>
            <a:r>
              <a:rPr lang="en-US" sz="1700" dirty="0">
                <a:latin typeface="Source Sans Pro" panose="020B0503030403020204" pitchFamily="34" charset="0"/>
                <a:ea typeface="Source Sans Pro" panose="020B0503030403020204" pitchFamily="34" charset="0"/>
              </a:rPr>
              <a:t>We will start the preview in a try and stop it when the Keyboard Interrupt occurs.</a:t>
            </a:r>
          </a:p>
          <a:p>
            <a:pPr marL="0" indent="0">
              <a:spcAft>
                <a:spcPts val="1600"/>
              </a:spcAft>
              <a:buFont typeface="Source Sans Pro"/>
              <a:buNone/>
            </a:pPr>
            <a:r>
              <a:rPr lang="en-US" sz="1700" dirty="0">
                <a:latin typeface="Source Sans Pro" panose="020B0503030403020204" pitchFamily="34" charset="0"/>
                <a:ea typeface="Source Sans Pro" panose="020B0503030403020204" pitchFamily="34" charset="0"/>
              </a:rPr>
              <a:t>The while True loop will make sure the preview is open until we cause an exception.</a:t>
            </a:r>
            <a:endParaRPr lang="en-US" sz="1700" dirty="0">
              <a:latin typeface="Source Sans Pro" panose="020B0503030403020204" pitchFamily="34" charset="0"/>
            </a:endParaRPr>
          </a:p>
          <a:p>
            <a:pPr marL="0" indent="0">
              <a:spcAft>
                <a:spcPts val="1600"/>
              </a:spcAft>
              <a:buFont typeface="Source Sans Pro"/>
              <a:buNone/>
            </a:pPr>
            <a:endParaRPr lang="en-US" sz="1600" i="1" dirty="0">
              <a:latin typeface="Source Sans Pro" panose="020B0503030403020204" pitchFamily="34" charset="0"/>
            </a:endParaRPr>
          </a:p>
          <a:p>
            <a:pPr marL="0" indent="0">
              <a:spcAft>
                <a:spcPts val="1600"/>
              </a:spcAft>
              <a:buFont typeface="Source Sans Pro"/>
              <a:buNone/>
            </a:pPr>
            <a:endParaRPr lang="en-US" sz="1600" dirty="0">
              <a:latin typeface="Source Sans Pro" panose="020B0503030403020204" pitchFamily="34" charset="0"/>
            </a:endParaRPr>
          </a:p>
        </p:txBody>
      </p:sp>
    </p:spTree>
    <p:extLst>
      <p:ext uri="{BB962C8B-B14F-4D97-AF65-F5344CB8AC3E}">
        <p14:creationId xmlns:p14="http://schemas.microsoft.com/office/powerpoint/2010/main" val="235592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Camera Control Board</a:t>
            </a:r>
            <a:endParaRPr dirty="0"/>
          </a:p>
        </p:txBody>
      </p:sp>
      <p:sp>
        <p:nvSpPr>
          <p:cNvPr id="1111" name="Google Shape;1111;p82"/>
          <p:cNvSpPr txBox="1">
            <a:spLocks noGrp="1"/>
          </p:cNvSpPr>
          <p:nvPr>
            <p:ph type="body" idx="1"/>
          </p:nvPr>
        </p:nvSpPr>
        <p:spPr>
          <a:xfrm>
            <a:off x="228599" y="1302925"/>
            <a:ext cx="8661904" cy="174344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b="0" i="0" u="none" strike="noStrike" dirty="0">
                <a:solidFill>
                  <a:srgbClr val="FFFFFF"/>
                </a:solidFill>
                <a:effectLst/>
                <a:latin typeface="Source Sans Pro" panose="020B0503030403020204" pitchFamily="34" charset="0"/>
                <a:ea typeface="Source Sans Pro" panose="020B0503030403020204" pitchFamily="34" charset="0"/>
              </a:rPr>
              <a:t>We are going to create a camera control board that will take pictures, apply filters, and start and record video when buttons are pressed.</a:t>
            </a:r>
          </a:p>
          <a:p>
            <a:pPr marL="0" lvl="0" indent="0" algn="l" rtl="0">
              <a:spcBef>
                <a:spcPts val="0"/>
              </a:spcBef>
              <a:spcAft>
                <a:spcPts val="1600"/>
              </a:spcAft>
              <a:buNone/>
            </a:pPr>
            <a:r>
              <a:rPr lang="en-US" sz="2000" dirty="0">
                <a:latin typeface="Source Sans Pro" panose="020B0503030403020204" pitchFamily="34" charset="0"/>
                <a:ea typeface="Source Sans Pro" panose="020B0503030403020204" pitchFamily="34" charset="0"/>
              </a:rPr>
              <a:t>We will use interrupts to trigger these events and changes and turn on an LED to indicate that we are recording.</a:t>
            </a:r>
            <a:endParaRPr lang="en-US" sz="2000" b="0" u="none" strike="noStrike" dirty="0">
              <a:solidFill>
                <a:srgbClr val="FFFFFF"/>
              </a:solidFill>
              <a:effectLst/>
              <a:latin typeface="Source Sans Pro" panose="020B0503030403020204" pitchFamily="34" charset="0"/>
              <a:ea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0960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Circuit</a:t>
            </a:r>
            <a:endParaRPr dirty="0"/>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32248613-EBC6-1F6D-DE50-ED0EBCD3BEC7}"/>
              </a:ext>
            </a:extLst>
          </p:cNvPr>
          <p:cNvSpPr>
            <a:spLocks noGrp="1"/>
          </p:cNvSpPr>
          <p:nvPr>
            <p:ph type="body" idx="1"/>
          </p:nvPr>
        </p:nvSpPr>
        <p:spPr/>
        <p:txBody>
          <a:bodyPr/>
          <a:lstStyle/>
          <a:p>
            <a:pPr marL="139700" indent="0">
              <a:buNone/>
            </a:pPr>
            <a:r>
              <a:rPr lang="en-US" sz="1800" dirty="0"/>
              <a:t>4 Buttons, each connected to GPIO 6 – GPIO 26</a:t>
            </a:r>
          </a:p>
          <a:p>
            <a:pPr marL="139700" indent="0">
              <a:buNone/>
            </a:pPr>
            <a:r>
              <a:rPr lang="en-US" sz="1800" dirty="0"/>
              <a:t>LED connected to GPIO 21</a:t>
            </a:r>
          </a:p>
        </p:txBody>
      </p:sp>
      <p:pic>
        <p:nvPicPr>
          <p:cNvPr id="6" name="Picture 5" descr="Diagram&#10;&#10;Description automatically generated">
            <a:extLst>
              <a:ext uri="{FF2B5EF4-FFF2-40B4-BE49-F238E27FC236}">
                <a16:creationId xmlns:a16="http://schemas.microsoft.com/office/drawing/2014/main" id="{AA9D2E30-EDB0-DB27-8D0C-DC50D15BE8F4}"/>
              </a:ext>
            </a:extLst>
          </p:cNvPr>
          <p:cNvPicPr>
            <a:picLocks noChangeAspect="1"/>
          </p:cNvPicPr>
          <p:nvPr/>
        </p:nvPicPr>
        <p:blipFill>
          <a:blip r:embed="rId3"/>
          <a:stretch>
            <a:fillRect/>
          </a:stretch>
        </p:blipFill>
        <p:spPr>
          <a:xfrm>
            <a:off x="457200" y="2096781"/>
            <a:ext cx="8373255" cy="2703819"/>
          </a:xfrm>
          <a:prstGeom prst="rect">
            <a:avLst/>
          </a:prstGeom>
        </p:spPr>
      </p:pic>
    </p:spTree>
    <p:extLst>
      <p:ext uri="{BB962C8B-B14F-4D97-AF65-F5344CB8AC3E}">
        <p14:creationId xmlns:p14="http://schemas.microsoft.com/office/powerpoint/2010/main" val="41072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Setup</a:t>
            </a:r>
            <a:endParaRPr dirty="0"/>
          </a:p>
        </p:txBody>
      </p:sp>
      <p:sp>
        <p:nvSpPr>
          <p:cNvPr id="1111" name="Google Shape;1111;p82"/>
          <p:cNvSpPr txBox="1">
            <a:spLocks noGrp="1"/>
          </p:cNvSpPr>
          <p:nvPr>
            <p:ph type="body" idx="1"/>
          </p:nvPr>
        </p:nvSpPr>
        <p:spPr>
          <a:xfrm>
            <a:off x="228599" y="1230496"/>
            <a:ext cx="4687434" cy="368553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Import the appropriate modules and create a camera object.</a:t>
            </a:r>
          </a:p>
          <a:p>
            <a:pPr marL="0" lvl="0" indent="0" algn="l" rtl="0">
              <a:spcBef>
                <a:spcPts val="0"/>
              </a:spcBef>
              <a:spcAft>
                <a:spcPts val="1600"/>
              </a:spcAft>
              <a:buNone/>
            </a:pPr>
            <a:r>
              <a:rPr lang="en-US" sz="1800" b="0" u="none" strike="noStrike" dirty="0">
                <a:solidFill>
                  <a:srgbClr val="FFFFFF"/>
                </a:solidFill>
                <a:effectLst/>
                <a:latin typeface="Source Sans Pro" panose="020B0503030403020204" pitchFamily="34" charset="0"/>
                <a:ea typeface="Source Sans Pro" panose="020B0503030403020204" pitchFamily="34" charset="0"/>
              </a:rPr>
              <a:t>Create variables to store the pin numbers and the paths of the pic</a:t>
            </a:r>
            <a:r>
              <a:rPr lang="en-US" sz="1800" dirty="0">
                <a:latin typeface="Source Sans Pro" panose="020B0503030403020204" pitchFamily="34" charset="0"/>
                <a:ea typeface="Source Sans Pro" panose="020B0503030403020204" pitchFamily="34" charset="0"/>
              </a:rPr>
              <a:t>ture and video folders.</a:t>
            </a:r>
          </a:p>
          <a:p>
            <a:pPr marL="0" lvl="0" indent="0" algn="l" rtl="0">
              <a:spcBef>
                <a:spcPts val="0"/>
              </a:spcBef>
              <a:spcAft>
                <a:spcPts val="1600"/>
              </a:spcAft>
              <a:buNone/>
            </a:pPr>
            <a:r>
              <a:rPr lang="en-US" sz="1800" b="0" u="none" strike="noStrike" dirty="0">
                <a:solidFill>
                  <a:srgbClr val="FFFFFF"/>
                </a:solidFill>
                <a:effectLst/>
                <a:latin typeface="Source Sans Pro" panose="020B0503030403020204" pitchFamily="34" charset="0"/>
                <a:ea typeface="Source Sans Pro" panose="020B0503030403020204" pitchFamily="34" charset="0"/>
              </a:rPr>
              <a:t>Make sure these folders ex</a:t>
            </a:r>
            <a:r>
              <a:rPr lang="en-US" sz="1800" dirty="0">
                <a:latin typeface="Source Sans Pro" panose="020B0503030403020204" pitchFamily="34" charset="0"/>
                <a:ea typeface="Source Sans Pro" panose="020B0503030403020204" pitchFamily="34" charset="0"/>
              </a:rPr>
              <a:t>ist before your run your program.</a:t>
            </a:r>
          </a:p>
          <a:p>
            <a:pPr marL="0" lvl="0" indent="0" algn="l" rtl="0">
              <a:spcBef>
                <a:spcPts val="0"/>
              </a:spcBef>
              <a:spcAft>
                <a:spcPts val="1600"/>
              </a:spcAft>
              <a:buNone/>
            </a:pPr>
            <a:r>
              <a:rPr lang="en-US" sz="1800" b="0" u="none" strike="noStrike" dirty="0">
                <a:solidFill>
                  <a:srgbClr val="FFFFFF"/>
                </a:solidFill>
                <a:effectLst/>
                <a:latin typeface="Source Sans Pro" panose="020B0503030403020204" pitchFamily="34" charset="0"/>
                <a:ea typeface="Source Sans Pro" panose="020B0503030403020204" pitchFamily="34" charset="0"/>
              </a:rPr>
              <a:t>The picture and video variables keep track of how many pictures and videos we have made since the file names will be numbered.</a:t>
            </a:r>
          </a:p>
          <a:p>
            <a:pPr marL="0" lvl="0" indent="0" algn="l" rtl="0">
              <a:spcBef>
                <a:spcPts val="0"/>
              </a:spcBef>
              <a:spcAft>
                <a:spcPts val="1600"/>
              </a:spcAft>
              <a:buNone/>
            </a:pPr>
            <a:endParaRPr lang="en-US" sz="1600" dirty="0">
              <a:latin typeface="Source Sans Pro" panose="020B0503030403020204" pitchFamily="34" charset="0"/>
            </a:endParaRPr>
          </a:p>
          <a:p>
            <a:pPr marL="0" lvl="0" indent="0" algn="l" rtl="0">
              <a:spcBef>
                <a:spcPts val="0"/>
              </a:spcBef>
              <a:spcAft>
                <a:spcPts val="1600"/>
              </a:spcAft>
              <a:buNone/>
            </a:pPr>
            <a:endParaRPr lang="en-US" sz="1600" i="1" dirty="0">
              <a:latin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AA5D602-D525-34BF-1DD7-BA6918D79197}"/>
              </a:ext>
            </a:extLst>
          </p:cNvPr>
          <p:cNvPicPr>
            <a:picLocks noChangeAspect="1"/>
          </p:cNvPicPr>
          <p:nvPr/>
        </p:nvPicPr>
        <p:blipFill rotWithShape="1">
          <a:blip r:embed="rId3"/>
          <a:srcRect b="1223"/>
          <a:stretch/>
        </p:blipFill>
        <p:spPr>
          <a:xfrm>
            <a:off x="5086941" y="1230496"/>
            <a:ext cx="3666269" cy="3685534"/>
          </a:xfrm>
          <a:prstGeom prst="rect">
            <a:avLst/>
          </a:prstGeom>
        </p:spPr>
      </p:pic>
    </p:spTree>
    <p:extLst>
      <p:ext uri="{BB962C8B-B14F-4D97-AF65-F5344CB8AC3E}">
        <p14:creationId xmlns:p14="http://schemas.microsoft.com/office/powerpoint/2010/main" val="2166619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Setup</a:t>
            </a:r>
            <a:endParaRPr dirty="0"/>
          </a:p>
        </p:txBody>
      </p:sp>
      <p:sp>
        <p:nvSpPr>
          <p:cNvPr id="1111" name="Google Shape;1111;p82"/>
          <p:cNvSpPr txBox="1">
            <a:spLocks noGrp="1"/>
          </p:cNvSpPr>
          <p:nvPr>
            <p:ph type="body" idx="1"/>
          </p:nvPr>
        </p:nvSpPr>
        <p:spPr>
          <a:xfrm>
            <a:off x="228598" y="1302925"/>
            <a:ext cx="8607583" cy="194726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b="0" u="none" strike="noStrike" dirty="0">
                <a:solidFill>
                  <a:srgbClr val="FFFFFF"/>
                </a:solidFill>
                <a:effectLst/>
                <a:latin typeface="Source Sans Pro" panose="020B0503030403020204" pitchFamily="34" charset="0"/>
                <a:ea typeface="Source Sans Pro" panose="020B0503030403020204" pitchFamily="34" charset="0"/>
              </a:rPr>
              <a:t>The variables </a:t>
            </a:r>
            <a:r>
              <a:rPr lang="en-US" sz="2000" b="0" i="1" u="none" strike="noStrike" dirty="0">
                <a:solidFill>
                  <a:srgbClr val="FFFFFF"/>
                </a:solidFill>
                <a:effectLst/>
                <a:latin typeface="Source Sans Pro" panose="020B0503030403020204" pitchFamily="34" charset="0"/>
                <a:ea typeface="Source Sans Pro" panose="020B0503030403020204" pitchFamily="34" charset="0"/>
              </a:rPr>
              <a:t>capturing</a:t>
            </a:r>
            <a:r>
              <a:rPr lang="en-US" sz="2000" b="0" u="none" strike="noStrike" dirty="0">
                <a:solidFill>
                  <a:srgbClr val="FFFFFF"/>
                </a:solidFill>
                <a:effectLst/>
                <a:latin typeface="Source Sans Pro" panose="020B0503030403020204" pitchFamily="34" charset="0"/>
                <a:ea typeface="Source Sans Pro" panose="020B0503030403020204" pitchFamily="34" charset="0"/>
              </a:rPr>
              <a:t> and </a:t>
            </a:r>
            <a:r>
              <a:rPr lang="en-US" sz="2000" b="0" i="1" u="none" strike="noStrike" dirty="0">
                <a:solidFill>
                  <a:srgbClr val="FFFFFF"/>
                </a:solidFill>
                <a:effectLst/>
                <a:latin typeface="Source Sans Pro" panose="020B0503030403020204" pitchFamily="34" charset="0"/>
                <a:ea typeface="Source Sans Pro" panose="020B0503030403020204" pitchFamily="34" charset="0"/>
              </a:rPr>
              <a:t>recording</a:t>
            </a:r>
            <a:r>
              <a:rPr lang="en-US" sz="2000" b="0" u="none" strike="noStrike" dirty="0">
                <a:solidFill>
                  <a:srgbClr val="FFFFFF"/>
                </a:solidFill>
                <a:effectLst/>
                <a:latin typeface="Source Sans Pro" panose="020B0503030403020204" pitchFamily="34" charset="0"/>
                <a:ea typeface="Source Sans Pro" panose="020B0503030403020204" pitchFamily="34" charset="0"/>
              </a:rPr>
              <a:t> make sure we don’t start recording while we have a video recording, and we only take one picture at a time</a:t>
            </a:r>
            <a:r>
              <a:rPr lang="en-US" sz="2000" dirty="0">
                <a:latin typeface="Source Sans Pro" panose="020B0503030403020204" pitchFamily="34" charset="0"/>
                <a:ea typeface="Source Sans Pro" panose="020B0503030403020204" pitchFamily="34" charset="0"/>
              </a:rPr>
              <a:t>.</a:t>
            </a:r>
          </a:p>
          <a:p>
            <a:pPr marL="0" lvl="0" indent="0" algn="l" rtl="0">
              <a:spcBef>
                <a:spcPts val="0"/>
              </a:spcBef>
              <a:spcAft>
                <a:spcPts val="1600"/>
              </a:spcAft>
              <a:buNone/>
            </a:pPr>
            <a:r>
              <a:rPr lang="en-US" sz="2000" b="0" u="none" strike="noStrike" dirty="0">
                <a:solidFill>
                  <a:srgbClr val="FFFFFF"/>
                </a:solidFill>
                <a:effectLst/>
                <a:latin typeface="Source Sans Pro" panose="020B0503030403020204" pitchFamily="34" charset="0"/>
                <a:ea typeface="Source Sans Pro" panose="020B0503030403020204" pitchFamily="34" charset="0"/>
              </a:rPr>
              <a:t>The filters variable will store all the possible filters we can use, feel free to add or remove some. On the PI site they have more filters to choose from.</a:t>
            </a:r>
          </a:p>
          <a:p>
            <a:pPr marL="0" lvl="0" indent="0" algn="l" rtl="0">
              <a:spcBef>
                <a:spcPts val="0"/>
              </a:spcBef>
              <a:spcAft>
                <a:spcPts val="1600"/>
              </a:spcAft>
              <a:buNone/>
            </a:pPr>
            <a:endParaRPr lang="en-US" sz="1600" dirty="0">
              <a:latin typeface="Source Sans Pro" panose="020B0503030403020204" pitchFamily="34" charset="0"/>
            </a:endParaRPr>
          </a:p>
          <a:p>
            <a:pPr marL="0" lvl="0" indent="0" algn="l" rtl="0">
              <a:spcBef>
                <a:spcPts val="0"/>
              </a:spcBef>
              <a:spcAft>
                <a:spcPts val="1600"/>
              </a:spcAft>
              <a:buNone/>
            </a:pPr>
            <a:endParaRPr lang="en-US" sz="1600" i="1" dirty="0">
              <a:latin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9F4A3B5-5B9C-BFCE-CCE1-47D9F32B338A}"/>
              </a:ext>
            </a:extLst>
          </p:cNvPr>
          <p:cNvPicPr>
            <a:picLocks noChangeAspect="1"/>
          </p:cNvPicPr>
          <p:nvPr/>
        </p:nvPicPr>
        <p:blipFill>
          <a:blip r:embed="rId3"/>
          <a:stretch>
            <a:fillRect/>
          </a:stretch>
        </p:blipFill>
        <p:spPr>
          <a:xfrm>
            <a:off x="307819" y="2996096"/>
            <a:ext cx="8506845" cy="1406090"/>
          </a:xfrm>
          <a:prstGeom prst="rect">
            <a:avLst/>
          </a:prstGeom>
        </p:spPr>
      </p:pic>
    </p:spTree>
    <p:extLst>
      <p:ext uri="{BB962C8B-B14F-4D97-AF65-F5344CB8AC3E}">
        <p14:creationId xmlns:p14="http://schemas.microsoft.com/office/powerpoint/2010/main" val="2546319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Setup</a:t>
            </a:r>
            <a:endParaRPr dirty="0"/>
          </a:p>
        </p:txBody>
      </p:sp>
      <p:sp>
        <p:nvSpPr>
          <p:cNvPr id="1111" name="Google Shape;1111;p82"/>
          <p:cNvSpPr txBox="1">
            <a:spLocks noGrp="1"/>
          </p:cNvSpPr>
          <p:nvPr>
            <p:ph type="body" idx="1"/>
          </p:nvPr>
        </p:nvSpPr>
        <p:spPr>
          <a:xfrm>
            <a:off x="228599" y="1302925"/>
            <a:ext cx="8589476" cy="368553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b="0" u="none" strike="noStrike" dirty="0">
                <a:solidFill>
                  <a:srgbClr val="FFFFFF"/>
                </a:solidFill>
                <a:effectLst/>
                <a:latin typeface="Source Sans Pro" panose="020B0503030403020204" pitchFamily="34" charset="0"/>
                <a:ea typeface="Source Sans Pro" panose="020B0503030403020204" pitchFamily="34" charset="0"/>
              </a:rPr>
              <a:t>Inside the setup function, setup the pins as appropriate and add interrupts for each button with their appropriate function.</a:t>
            </a:r>
          </a:p>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Adjust the resolution and framerate of the camera and start the preview window.</a:t>
            </a:r>
            <a:endParaRPr lang="en-US" sz="1800" b="0" u="none" strike="noStrike" dirty="0">
              <a:solidFill>
                <a:srgbClr val="FFFFFF"/>
              </a:solidFill>
              <a:effectLst/>
              <a:latin typeface="Source Sans Pro" panose="020B0503030403020204" pitchFamily="34" charset="0"/>
              <a:ea typeface="Source Sans Pro" panose="020B0503030403020204" pitchFamily="34" charset="0"/>
            </a:endParaRPr>
          </a:p>
          <a:p>
            <a:pPr marL="0" lvl="0" indent="0" algn="l" rtl="0">
              <a:spcBef>
                <a:spcPts val="0"/>
              </a:spcBef>
              <a:spcAft>
                <a:spcPts val="1600"/>
              </a:spcAft>
              <a:buNone/>
            </a:pPr>
            <a:endParaRPr lang="en-US" sz="1700" dirty="0">
              <a:latin typeface="Source Sans Pro" panose="020B0503030403020204" pitchFamily="34" charset="0"/>
            </a:endParaRPr>
          </a:p>
          <a:p>
            <a:pPr marL="0" lvl="0" indent="0" algn="l" rtl="0">
              <a:spcBef>
                <a:spcPts val="0"/>
              </a:spcBef>
              <a:spcAft>
                <a:spcPts val="1600"/>
              </a:spcAft>
              <a:buNone/>
            </a:pPr>
            <a:endParaRPr lang="en-US" sz="1700" i="1" dirty="0">
              <a:latin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5090D6F-C3B9-09F0-0870-46BAA96474B4}"/>
              </a:ext>
            </a:extLst>
          </p:cNvPr>
          <p:cNvPicPr>
            <a:picLocks noChangeAspect="1"/>
          </p:cNvPicPr>
          <p:nvPr/>
        </p:nvPicPr>
        <p:blipFill>
          <a:blip r:embed="rId3"/>
          <a:stretch>
            <a:fillRect/>
          </a:stretch>
        </p:blipFill>
        <p:spPr>
          <a:xfrm>
            <a:off x="868333" y="2517088"/>
            <a:ext cx="7573224" cy="2435932"/>
          </a:xfrm>
          <a:prstGeom prst="rect">
            <a:avLst/>
          </a:prstGeom>
        </p:spPr>
      </p:pic>
    </p:spTree>
    <p:extLst>
      <p:ext uri="{BB962C8B-B14F-4D97-AF65-F5344CB8AC3E}">
        <p14:creationId xmlns:p14="http://schemas.microsoft.com/office/powerpoint/2010/main" val="2837225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Taking Pictures</a:t>
            </a:r>
            <a:endParaRPr dirty="0"/>
          </a:p>
        </p:txBody>
      </p:sp>
      <p:sp>
        <p:nvSpPr>
          <p:cNvPr id="1111" name="Google Shape;1111;p82"/>
          <p:cNvSpPr txBox="1">
            <a:spLocks noGrp="1"/>
          </p:cNvSpPr>
          <p:nvPr>
            <p:ph type="body" idx="1"/>
          </p:nvPr>
        </p:nvSpPr>
        <p:spPr>
          <a:xfrm>
            <a:off x="228599" y="1302925"/>
            <a:ext cx="8525846" cy="111887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The </a:t>
            </a:r>
            <a:r>
              <a:rPr lang="en-US" sz="1800" dirty="0" err="1">
                <a:latin typeface="Source Sans Pro" panose="020B0503030403020204" pitchFamily="34" charset="0"/>
                <a:ea typeface="Source Sans Pro" panose="020B0503030403020204" pitchFamily="34" charset="0"/>
              </a:rPr>
              <a:t>take_picture</a:t>
            </a:r>
            <a:r>
              <a:rPr lang="en-US" sz="1800" dirty="0">
                <a:latin typeface="Source Sans Pro" panose="020B0503030403020204" pitchFamily="34" charset="0"/>
                <a:ea typeface="Source Sans Pro" panose="020B0503030403020204" pitchFamily="34" charset="0"/>
              </a:rPr>
              <a:t> function is called when the interrupt is triggered and will take a picture if we are not already taking one. A delay is used before we take the picture so that the camera has captured enough light. </a:t>
            </a:r>
            <a:endParaRPr lang="en-US" sz="1600" i="1" dirty="0">
              <a:latin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7BF0BE2-7903-3FCE-0B95-A10DEB5676C6}"/>
              </a:ext>
            </a:extLst>
          </p:cNvPr>
          <p:cNvPicPr>
            <a:picLocks noChangeAspect="1"/>
          </p:cNvPicPr>
          <p:nvPr/>
        </p:nvPicPr>
        <p:blipFill>
          <a:blip r:embed="rId3"/>
          <a:stretch>
            <a:fillRect/>
          </a:stretch>
        </p:blipFill>
        <p:spPr>
          <a:xfrm>
            <a:off x="3291298" y="2481649"/>
            <a:ext cx="5530915" cy="1958767"/>
          </a:xfrm>
          <a:prstGeom prst="rect">
            <a:avLst/>
          </a:prstGeom>
        </p:spPr>
      </p:pic>
      <p:sp>
        <p:nvSpPr>
          <p:cNvPr id="8" name="Google Shape;1111;p82">
            <a:extLst>
              <a:ext uri="{FF2B5EF4-FFF2-40B4-BE49-F238E27FC236}">
                <a16:creationId xmlns:a16="http://schemas.microsoft.com/office/drawing/2014/main" id="{C22E3C05-4C6D-2A75-B746-EF62A6990F65}"/>
              </a:ext>
            </a:extLst>
          </p:cNvPr>
          <p:cNvSpPr txBox="1">
            <a:spLocks/>
          </p:cNvSpPr>
          <p:nvPr/>
        </p:nvSpPr>
        <p:spPr>
          <a:xfrm>
            <a:off x="262745" y="2317785"/>
            <a:ext cx="2924075" cy="2769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9pPr>
          </a:lstStyle>
          <a:p>
            <a:pPr marL="0" indent="0">
              <a:spcAft>
                <a:spcPts val="1600"/>
              </a:spcAft>
              <a:buFont typeface="Source Sans Pro"/>
              <a:buNone/>
            </a:pPr>
            <a:r>
              <a:rPr lang="en-US" sz="1800" dirty="0">
                <a:latin typeface="Source Sans Pro" panose="020B0503030403020204" pitchFamily="34" charset="0"/>
                <a:ea typeface="Source Sans Pro" panose="020B0503030403020204" pitchFamily="34" charset="0"/>
              </a:rPr>
              <a:t>Inside the if statement, increment the number of pictures taken and handle the capturing variable so it is set to True at the beginning and set to False once the picture is saved.</a:t>
            </a:r>
          </a:p>
          <a:p>
            <a:pPr marL="0" indent="0">
              <a:spcAft>
                <a:spcPts val="1600"/>
              </a:spcAft>
              <a:buFont typeface="Source Sans Pro"/>
              <a:buNone/>
            </a:pPr>
            <a:endParaRPr lang="en-US" sz="1600" dirty="0">
              <a:latin typeface="Source Sans Pro" panose="020B0503030403020204" pitchFamily="34" charset="0"/>
            </a:endParaRPr>
          </a:p>
          <a:p>
            <a:pPr marL="0" indent="0">
              <a:spcAft>
                <a:spcPts val="1600"/>
              </a:spcAft>
              <a:buFont typeface="Source Sans Pro"/>
              <a:buNone/>
            </a:pPr>
            <a:endParaRPr lang="en-US" sz="1600" i="1" dirty="0">
              <a:latin typeface="Source Sans Pro" panose="020B0503030403020204" pitchFamily="34" charset="0"/>
            </a:endParaRPr>
          </a:p>
          <a:p>
            <a:pPr marL="0" indent="0">
              <a:spcAft>
                <a:spcPts val="1600"/>
              </a:spcAft>
              <a:buFont typeface="Source Sans Pro"/>
              <a:buNone/>
            </a:pPr>
            <a:endParaRPr lang="en-US" sz="1600" dirty="0">
              <a:latin typeface="Source Sans Pro" panose="020B0503030403020204" pitchFamily="34" charset="0"/>
            </a:endParaRPr>
          </a:p>
        </p:txBody>
      </p:sp>
    </p:spTree>
    <p:extLst>
      <p:ext uri="{BB962C8B-B14F-4D97-AF65-F5344CB8AC3E}">
        <p14:creationId xmlns:p14="http://schemas.microsoft.com/office/powerpoint/2010/main" val="3500174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t>
            </a:r>
            <a:r>
              <a:rPr lang="en" dirty="0"/>
              <a:t>tart A Recording</a:t>
            </a:r>
            <a:endParaRPr dirty="0"/>
          </a:p>
        </p:txBody>
      </p:sp>
      <p:sp>
        <p:nvSpPr>
          <p:cNvPr id="1111" name="Google Shape;1111;p82"/>
          <p:cNvSpPr txBox="1">
            <a:spLocks noGrp="1"/>
          </p:cNvSpPr>
          <p:nvPr>
            <p:ph type="body" idx="1"/>
          </p:nvPr>
        </p:nvSpPr>
        <p:spPr>
          <a:xfrm>
            <a:off x="298279" y="1302925"/>
            <a:ext cx="8456165" cy="164850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The </a:t>
            </a:r>
            <a:r>
              <a:rPr lang="en-US" sz="1800" dirty="0" err="1">
                <a:latin typeface="Source Sans Pro" panose="020B0503030403020204" pitchFamily="34" charset="0"/>
                <a:ea typeface="Source Sans Pro" panose="020B0503030403020204" pitchFamily="34" charset="0"/>
              </a:rPr>
              <a:t>start_recording</a:t>
            </a:r>
            <a:r>
              <a:rPr lang="en-US" sz="1800" dirty="0">
                <a:latin typeface="Source Sans Pro" panose="020B0503030403020204" pitchFamily="34" charset="0"/>
                <a:ea typeface="Source Sans Pro" panose="020B0503030403020204" pitchFamily="34" charset="0"/>
              </a:rPr>
              <a:t> function starts a recording if one has not started.</a:t>
            </a:r>
          </a:p>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Increment the number of videos recorded and turn on the LED after we start the recording to signify to the user that a recording is in progress.</a:t>
            </a:r>
            <a:endParaRPr lang="en-US" sz="1800" dirty="0">
              <a:latin typeface="Source Sans Pro" panose="020B0503030403020204" pitchFamily="34" charset="0"/>
            </a:endParaRPr>
          </a:p>
          <a:p>
            <a:pPr marL="0" lvl="0" indent="0" algn="l" rtl="0">
              <a:spcBef>
                <a:spcPts val="0"/>
              </a:spcBef>
              <a:spcAft>
                <a:spcPts val="1600"/>
              </a:spcAft>
              <a:buNone/>
            </a:pPr>
            <a:endParaRPr lang="en-US" sz="1600" i="1" dirty="0">
              <a:latin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75174E35-4F12-0984-4476-C49467909830}"/>
              </a:ext>
            </a:extLst>
          </p:cNvPr>
          <p:cNvPicPr>
            <a:picLocks noChangeAspect="1"/>
          </p:cNvPicPr>
          <p:nvPr/>
        </p:nvPicPr>
        <p:blipFill>
          <a:blip r:embed="rId3"/>
          <a:stretch>
            <a:fillRect/>
          </a:stretch>
        </p:blipFill>
        <p:spPr>
          <a:xfrm>
            <a:off x="1132259" y="2612868"/>
            <a:ext cx="6879482" cy="1923296"/>
          </a:xfrm>
          <a:prstGeom prst="rect">
            <a:avLst/>
          </a:prstGeom>
        </p:spPr>
      </p:pic>
    </p:spTree>
    <p:extLst>
      <p:ext uri="{BB962C8B-B14F-4D97-AF65-F5344CB8AC3E}">
        <p14:creationId xmlns:p14="http://schemas.microsoft.com/office/powerpoint/2010/main" val="3027209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Stop A Recording</a:t>
            </a:r>
            <a:endParaRPr dirty="0"/>
          </a:p>
        </p:txBody>
      </p:sp>
      <p:sp>
        <p:nvSpPr>
          <p:cNvPr id="1111" name="Google Shape;1111;p82"/>
          <p:cNvSpPr txBox="1">
            <a:spLocks noGrp="1"/>
          </p:cNvSpPr>
          <p:nvPr>
            <p:ph type="body" idx="1"/>
          </p:nvPr>
        </p:nvSpPr>
        <p:spPr>
          <a:xfrm>
            <a:off x="228599" y="1302925"/>
            <a:ext cx="8525846" cy="111887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The </a:t>
            </a:r>
            <a:r>
              <a:rPr lang="en-US" sz="1800" dirty="0" err="1">
                <a:latin typeface="Source Sans Pro" panose="020B0503030403020204" pitchFamily="34" charset="0"/>
                <a:ea typeface="Source Sans Pro" panose="020B0503030403020204" pitchFamily="34" charset="0"/>
              </a:rPr>
              <a:t>stop_recording</a:t>
            </a:r>
            <a:r>
              <a:rPr lang="en-US" sz="1800" dirty="0">
                <a:latin typeface="Source Sans Pro" panose="020B0503030403020204" pitchFamily="34" charset="0"/>
                <a:ea typeface="Source Sans Pro" panose="020B0503030403020204" pitchFamily="34" charset="0"/>
              </a:rPr>
              <a:t> function will stop the recording if there is a recording in progress.</a:t>
            </a:r>
          </a:p>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After the camera finishes recording, print a message saying the video was saved and turn off the LED.</a:t>
            </a: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B787F73B-9CAF-4A9B-A710-E2EE2A8053C3}"/>
              </a:ext>
            </a:extLst>
          </p:cNvPr>
          <p:cNvPicPr>
            <a:picLocks noChangeAspect="1"/>
          </p:cNvPicPr>
          <p:nvPr/>
        </p:nvPicPr>
        <p:blipFill>
          <a:blip r:embed="rId3"/>
          <a:stretch>
            <a:fillRect/>
          </a:stretch>
        </p:blipFill>
        <p:spPr>
          <a:xfrm>
            <a:off x="2054257" y="2571750"/>
            <a:ext cx="4874529" cy="2318951"/>
          </a:xfrm>
          <a:prstGeom prst="rect">
            <a:avLst/>
          </a:prstGeom>
        </p:spPr>
      </p:pic>
    </p:spTree>
    <p:extLst>
      <p:ext uri="{BB962C8B-B14F-4D97-AF65-F5344CB8AC3E}">
        <p14:creationId xmlns:p14="http://schemas.microsoft.com/office/powerpoint/2010/main" val="3723300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Applying A Filter</a:t>
            </a:r>
            <a:endParaRPr dirty="0"/>
          </a:p>
        </p:txBody>
      </p:sp>
      <p:sp>
        <p:nvSpPr>
          <p:cNvPr id="1111" name="Google Shape;1111;p82"/>
          <p:cNvSpPr txBox="1">
            <a:spLocks noGrp="1"/>
          </p:cNvSpPr>
          <p:nvPr>
            <p:ph type="body" idx="1"/>
          </p:nvPr>
        </p:nvSpPr>
        <p:spPr>
          <a:xfrm>
            <a:off x="228599" y="1302925"/>
            <a:ext cx="8707171" cy="113879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When we turn a filter on, set </a:t>
            </a:r>
            <a:r>
              <a:rPr lang="en-US" sz="1800" dirty="0" err="1">
                <a:latin typeface="Source Sans Pro" panose="020B0503030403020204" pitchFamily="34" charset="0"/>
                <a:ea typeface="Source Sans Pro" panose="020B0503030403020204" pitchFamily="34" charset="0"/>
              </a:rPr>
              <a:t>filter_on</a:t>
            </a:r>
            <a:r>
              <a:rPr lang="en-US" sz="1800" dirty="0">
                <a:latin typeface="Source Sans Pro" panose="020B0503030403020204" pitchFamily="34" charset="0"/>
                <a:ea typeface="Source Sans Pro" panose="020B0503030403020204" pitchFamily="34" charset="0"/>
              </a:rPr>
              <a:t> to True and set the </a:t>
            </a:r>
            <a:r>
              <a:rPr lang="en-US" sz="1800" dirty="0" err="1">
                <a:latin typeface="Source Sans Pro" panose="020B0503030403020204" pitchFamily="34" charset="0"/>
                <a:ea typeface="Source Sans Pro" panose="020B0503030403020204" pitchFamily="34" charset="0"/>
              </a:rPr>
              <a:t>image_effect</a:t>
            </a:r>
            <a:r>
              <a:rPr lang="en-US" sz="1800" dirty="0">
                <a:latin typeface="Source Sans Pro" panose="020B0503030403020204" pitchFamily="34" charset="0"/>
                <a:ea typeface="Source Sans Pro" panose="020B0503030403020204" pitchFamily="34" charset="0"/>
              </a:rPr>
              <a:t> property to a random filter.</a:t>
            </a:r>
          </a:p>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When we turn the filter off, set the effect to ‘none’ and set </a:t>
            </a:r>
            <a:r>
              <a:rPr lang="en-US" sz="1800" dirty="0" err="1">
                <a:latin typeface="Source Sans Pro" panose="020B0503030403020204" pitchFamily="34" charset="0"/>
                <a:ea typeface="Source Sans Pro" panose="020B0503030403020204" pitchFamily="34" charset="0"/>
              </a:rPr>
              <a:t>filter_on</a:t>
            </a:r>
            <a:r>
              <a:rPr lang="en-US" sz="1800" dirty="0">
                <a:latin typeface="Source Sans Pro" panose="020B0503030403020204" pitchFamily="34" charset="0"/>
                <a:ea typeface="Source Sans Pro" panose="020B0503030403020204" pitchFamily="34" charset="0"/>
              </a:rPr>
              <a:t> to False</a:t>
            </a:r>
            <a:endParaRPr lang="en-US" sz="1800" dirty="0">
              <a:latin typeface="Source Sans Pro" panose="020B0503030403020204" pitchFamily="34" charset="0"/>
            </a:endParaRPr>
          </a:p>
          <a:p>
            <a:pPr marL="0" lvl="0" indent="0" algn="l" rtl="0">
              <a:spcBef>
                <a:spcPts val="0"/>
              </a:spcBef>
              <a:spcAft>
                <a:spcPts val="1600"/>
              </a:spcAft>
              <a:buNone/>
            </a:pPr>
            <a:endParaRPr lang="en-US" sz="1600" i="1" dirty="0">
              <a:latin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EA7D4F1-8859-5150-A545-43C6579624C0}"/>
              </a:ext>
            </a:extLst>
          </p:cNvPr>
          <p:cNvPicPr>
            <a:picLocks noChangeAspect="1"/>
          </p:cNvPicPr>
          <p:nvPr/>
        </p:nvPicPr>
        <p:blipFill>
          <a:blip r:embed="rId3"/>
          <a:stretch>
            <a:fillRect/>
          </a:stretch>
        </p:blipFill>
        <p:spPr>
          <a:xfrm>
            <a:off x="1479365" y="2629354"/>
            <a:ext cx="6205638" cy="2250464"/>
          </a:xfrm>
          <a:prstGeom prst="rect">
            <a:avLst/>
          </a:prstGeom>
        </p:spPr>
      </p:pic>
    </p:spTree>
    <p:extLst>
      <p:ext uri="{BB962C8B-B14F-4D97-AF65-F5344CB8AC3E}">
        <p14:creationId xmlns:p14="http://schemas.microsoft.com/office/powerpoint/2010/main" val="64092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3"/>
          <p:cNvSpPr txBox="1">
            <a:spLocks noGrp="1"/>
          </p:cNvSpPr>
          <p:nvPr>
            <p:ph type="title"/>
          </p:nvPr>
        </p:nvSpPr>
        <p:spPr>
          <a:xfrm>
            <a:off x="646950" y="1231500"/>
            <a:ext cx="7850100" cy="165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Machine Learning With Raspberry Pi</a:t>
            </a:r>
            <a:br>
              <a:rPr lang="en" sz="4000" i="1" dirty="0"/>
            </a:br>
            <a:r>
              <a:rPr lang="en" sz="2800" i="1" dirty="0"/>
              <a:t>Camera</a:t>
            </a:r>
            <a:endParaRPr sz="4000" dirty="0"/>
          </a:p>
        </p:txBody>
      </p:sp>
      <p:sp>
        <p:nvSpPr>
          <p:cNvPr id="960" name="Google Shape;960;p53"/>
          <p:cNvSpPr txBox="1"/>
          <p:nvPr/>
        </p:nvSpPr>
        <p:spPr>
          <a:xfrm>
            <a:off x="6423000" y="3934900"/>
            <a:ext cx="2543400" cy="5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rgbClr val="FFFFFF"/>
                </a:solidFill>
                <a:latin typeface="Source Sans Pro"/>
                <a:ea typeface="Source Sans Pro"/>
                <a:cs typeface="Source Sans Pro"/>
                <a:sym typeface="Source Sans Pro"/>
              </a:rPr>
              <a:t>AI Code Academy</a:t>
            </a:r>
            <a:endParaRPr dirty="0">
              <a:solidFill>
                <a:srgbClr val="FFFFFF"/>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Destroy</a:t>
            </a:r>
            <a:endParaRPr dirty="0"/>
          </a:p>
        </p:txBody>
      </p:sp>
      <p:sp>
        <p:nvSpPr>
          <p:cNvPr id="1111" name="Google Shape;1111;p82"/>
          <p:cNvSpPr txBox="1">
            <a:spLocks noGrp="1"/>
          </p:cNvSpPr>
          <p:nvPr>
            <p:ph type="body" idx="1"/>
          </p:nvPr>
        </p:nvSpPr>
        <p:spPr>
          <a:xfrm>
            <a:off x="228599" y="1302926"/>
            <a:ext cx="8503468" cy="142216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latin typeface="Source Sans Pro" panose="020B0503030403020204" pitchFamily="34" charset="0"/>
                <a:ea typeface="Source Sans Pro" panose="020B0503030403020204" pitchFamily="34" charset="0"/>
              </a:rPr>
              <a:t>Inside the destroy function we will check if we are recording and if so, stop the recording.</a:t>
            </a:r>
          </a:p>
          <a:p>
            <a:pPr marL="0" lvl="0" indent="0" algn="l" rtl="0">
              <a:spcBef>
                <a:spcPts val="0"/>
              </a:spcBef>
              <a:spcAft>
                <a:spcPts val="1600"/>
              </a:spcAft>
              <a:buNone/>
            </a:pPr>
            <a:r>
              <a:rPr lang="en-US" sz="2000" dirty="0">
                <a:latin typeface="Source Sans Pro" panose="020B0503030403020204" pitchFamily="34" charset="0"/>
                <a:ea typeface="Source Sans Pro" panose="020B0503030403020204" pitchFamily="34" charset="0"/>
              </a:rPr>
              <a:t>We will then stop the camera preview and then release the GPIO pins.</a:t>
            </a:r>
            <a:endParaRPr lang="en-US" sz="2000" dirty="0">
              <a:latin typeface="Source Sans Pro" panose="020B0503030403020204" pitchFamily="34" charset="0"/>
            </a:endParaRPr>
          </a:p>
          <a:p>
            <a:pPr marL="0" lvl="0" indent="0" algn="l" rtl="0">
              <a:spcBef>
                <a:spcPts val="0"/>
              </a:spcBef>
              <a:spcAft>
                <a:spcPts val="1600"/>
              </a:spcAft>
              <a:buNone/>
            </a:pPr>
            <a:endParaRPr lang="en-US" sz="1600" i="1" dirty="0">
              <a:latin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8AB739BB-1E87-B610-F3C0-F2FC3EDBDC06}"/>
              </a:ext>
            </a:extLst>
          </p:cNvPr>
          <p:cNvPicPr>
            <a:picLocks noChangeAspect="1"/>
          </p:cNvPicPr>
          <p:nvPr/>
        </p:nvPicPr>
        <p:blipFill rotWithShape="1">
          <a:blip r:embed="rId3"/>
          <a:srcRect l="1567"/>
          <a:stretch/>
        </p:blipFill>
        <p:spPr>
          <a:xfrm>
            <a:off x="1503129" y="2899237"/>
            <a:ext cx="5954408" cy="1943371"/>
          </a:xfrm>
          <a:prstGeom prst="rect">
            <a:avLst/>
          </a:prstGeom>
        </p:spPr>
      </p:pic>
    </p:spTree>
    <p:extLst>
      <p:ext uri="{BB962C8B-B14F-4D97-AF65-F5344CB8AC3E}">
        <p14:creationId xmlns:p14="http://schemas.microsoft.com/office/powerpoint/2010/main" val="951036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Program Entrance</a:t>
            </a:r>
            <a:endParaRPr dirty="0"/>
          </a:p>
        </p:txBody>
      </p:sp>
      <p:sp>
        <p:nvSpPr>
          <p:cNvPr id="1111" name="Google Shape;1111;p82"/>
          <p:cNvSpPr txBox="1">
            <a:spLocks noGrp="1"/>
          </p:cNvSpPr>
          <p:nvPr>
            <p:ph type="body" idx="1"/>
          </p:nvPr>
        </p:nvSpPr>
        <p:spPr>
          <a:xfrm>
            <a:off x="352067" y="1302926"/>
            <a:ext cx="8402377" cy="85838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latin typeface="Source Sans Pro" panose="020B0503030403020204" pitchFamily="34" charset="0"/>
                <a:ea typeface="Source Sans Pro" panose="020B0503030403020204" pitchFamily="34" charset="0"/>
              </a:rPr>
              <a:t>We don’t have a loop for this project, so add a while true loop where the loop function call would normally go.</a:t>
            </a:r>
            <a:endParaRPr lang="en-US" sz="2000" dirty="0">
              <a:latin typeface="Source Sans Pro" panose="020B0503030403020204" pitchFamily="34" charset="0"/>
            </a:endParaRPr>
          </a:p>
          <a:p>
            <a:pPr marL="0" lvl="0" indent="0" algn="l" rtl="0">
              <a:spcBef>
                <a:spcPts val="0"/>
              </a:spcBef>
              <a:spcAft>
                <a:spcPts val="1600"/>
              </a:spcAft>
              <a:buNone/>
            </a:pPr>
            <a:endParaRPr lang="en-US" sz="1600" i="1" dirty="0">
              <a:latin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9248EDA6-39FC-43DF-7032-8C339BC29EB3}"/>
              </a:ext>
            </a:extLst>
          </p:cNvPr>
          <p:cNvPicPr>
            <a:picLocks noChangeAspect="1"/>
          </p:cNvPicPr>
          <p:nvPr/>
        </p:nvPicPr>
        <p:blipFill rotWithShape="1">
          <a:blip r:embed="rId3"/>
          <a:srcRect b="9651"/>
          <a:stretch/>
        </p:blipFill>
        <p:spPr>
          <a:xfrm>
            <a:off x="647903" y="2319564"/>
            <a:ext cx="7848193" cy="2124438"/>
          </a:xfrm>
          <a:prstGeom prst="rect">
            <a:avLst/>
          </a:prstGeom>
        </p:spPr>
      </p:pic>
    </p:spTree>
    <p:extLst>
      <p:ext uri="{BB962C8B-B14F-4D97-AF65-F5344CB8AC3E}">
        <p14:creationId xmlns:p14="http://schemas.microsoft.com/office/powerpoint/2010/main" val="21666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a:t>
            </a:r>
            <a:endParaRPr dirty="0"/>
          </a:p>
        </p:txBody>
      </p:sp>
      <p:sp>
        <p:nvSpPr>
          <p:cNvPr id="10" name="Google Shape;998;p58">
            <a:extLst>
              <a:ext uri="{FF2B5EF4-FFF2-40B4-BE49-F238E27FC236}">
                <a16:creationId xmlns:a16="http://schemas.microsoft.com/office/drawing/2014/main" id="{0CA40498-1B9F-1DA3-F27F-FB263FE2AD40}"/>
              </a:ext>
            </a:extLst>
          </p:cNvPr>
          <p:cNvSpPr txBox="1">
            <a:spLocks noGrp="1"/>
          </p:cNvSpPr>
          <p:nvPr>
            <p:ph type="body" idx="1"/>
          </p:nvPr>
        </p:nvSpPr>
        <p:spPr>
          <a:xfrm>
            <a:off x="228600" y="1303338"/>
            <a:ext cx="8629650" cy="36591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0" i="0" u="none" strike="noStrike" dirty="0">
                <a:solidFill>
                  <a:schemeClr val="tx1"/>
                </a:solidFill>
                <a:effectLst/>
                <a:latin typeface="Source Sans Pro" panose="020B0503030403020204" pitchFamily="34" charset="0"/>
                <a:ea typeface="Source Sans Pro" panose="020B0503030403020204" pitchFamily="34" charset="0"/>
              </a:rPr>
              <a:t>Were you able to see the pictures you took and the videos you recorded?</a:t>
            </a:r>
          </a:p>
          <a:p>
            <a:pPr marL="0" lvl="0" indent="0" algn="l" rtl="0">
              <a:spcBef>
                <a:spcPts val="0"/>
              </a:spcBef>
              <a:spcAft>
                <a:spcPts val="1600"/>
              </a:spcAft>
              <a:buNone/>
            </a:pPr>
            <a:r>
              <a:rPr lang="en-US" sz="2400" dirty="0">
                <a:solidFill>
                  <a:schemeClr val="tx1"/>
                </a:solidFill>
                <a:latin typeface="Source Sans Pro" panose="020B0503030403020204" pitchFamily="34" charset="0"/>
                <a:ea typeface="Source Sans Pro" panose="020B0503030403020204" pitchFamily="34" charset="0"/>
              </a:rPr>
              <a:t>What other features would you want to add this camera control board?</a:t>
            </a:r>
          </a:p>
          <a:p>
            <a:pPr marL="0" lvl="0" indent="0" algn="l" rtl="0">
              <a:spcBef>
                <a:spcPts val="0"/>
              </a:spcBef>
              <a:spcAft>
                <a:spcPts val="1600"/>
              </a:spcAft>
              <a:buNone/>
            </a:pPr>
            <a:r>
              <a:rPr lang="en-US" sz="2400" b="0" i="0" u="none" strike="noStrike" dirty="0">
                <a:solidFill>
                  <a:schemeClr val="tx1"/>
                </a:solidFill>
                <a:effectLst/>
                <a:latin typeface="Source Sans Pro" panose="020B0503030403020204" pitchFamily="34" charset="0"/>
                <a:ea typeface="Source Sans Pro" panose="020B0503030403020204" pitchFamily="34" charset="0"/>
              </a:rPr>
              <a:t>There are many other </a:t>
            </a:r>
            <a:r>
              <a:rPr lang="en-US" sz="2400" dirty="0">
                <a:solidFill>
                  <a:schemeClr val="tx1"/>
                </a:solidFill>
                <a:latin typeface="Source Sans Pro" panose="020B0503030403020204" pitchFamily="34" charset="0"/>
                <a:ea typeface="Source Sans Pro" panose="020B0503030403020204" pitchFamily="34" charset="0"/>
              </a:rPr>
              <a:t>cosmetic features for the camera we were unable to cover. Take the time to look at the documentation.</a:t>
            </a:r>
            <a:endParaRPr lang="en-US" sz="2400" b="0" i="0" u="none" strike="noStrike" dirty="0">
              <a:solidFill>
                <a:schemeClr val="tx1"/>
              </a:solidFill>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716649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
        <p:nvSpPr>
          <p:cNvPr id="1107" name="Google Shape;1107;p7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Power off</a:t>
            </a:r>
            <a:endParaRPr/>
          </a:p>
        </p:txBody>
      </p:sp>
      <p:sp>
        <p:nvSpPr>
          <p:cNvPr id="1108" name="Google Shape;1108;p72"/>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As usual, shut down your pi properly before disconnecting </a:t>
            </a:r>
            <a:r>
              <a:rPr lang="en" sz="1800"/>
              <a:t>power.</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4"/>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Materials Needed</a:t>
            </a:r>
            <a:endParaRPr/>
          </a:p>
        </p:txBody>
      </p:sp>
      <p:sp>
        <p:nvSpPr>
          <p:cNvPr id="966" name="Google Shape;966;p54"/>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For this lesson, we’ll need the following materials:</a:t>
            </a:r>
            <a:endParaRPr sz="1800" dirty="0"/>
          </a:p>
          <a:p>
            <a:pPr marL="457200" lvl="0" indent="-342900" algn="l" rtl="0">
              <a:spcBef>
                <a:spcPts val="1600"/>
              </a:spcBef>
              <a:spcAft>
                <a:spcPts val="0"/>
              </a:spcAft>
              <a:buSzPts val="1800"/>
              <a:buChar char="-"/>
            </a:pPr>
            <a:r>
              <a:rPr lang="en" sz="1800" dirty="0"/>
              <a:t>Raspberry Pi with SSH and VNC connection</a:t>
            </a:r>
            <a:endParaRPr sz="1800" dirty="0"/>
          </a:p>
          <a:p>
            <a:pPr marL="457200" lvl="0" indent="-342900" algn="l" rtl="0">
              <a:spcBef>
                <a:spcPts val="0"/>
              </a:spcBef>
              <a:spcAft>
                <a:spcPts val="0"/>
              </a:spcAft>
              <a:buSzPts val="1800"/>
              <a:buChar char="-"/>
            </a:pPr>
            <a:r>
              <a:rPr lang="en" sz="1800" dirty="0"/>
              <a:t>Breadboard</a:t>
            </a:r>
            <a:endParaRPr sz="1800" dirty="0"/>
          </a:p>
          <a:p>
            <a:pPr marL="457200" lvl="0" indent="-342900" algn="l" rtl="0">
              <a:spcBef>
                <a:spcPts val="0"/>
              </a:spcBef>
              <a:spcAft>
                <a:spcPts val="0"/>
              </a:spcAft>
              <a:buSzPts val="1800"/>
              <a:buChar char="-"/>
            </a:pPr>
            <a:r>
              <a:rPr lang="en-US" sz="1800" dirty="0"/>
              <a:t>Pi Camera</a:t>
            </a:r>
          </a:p>
          <a:p>
            <a:pPr marL="457200" lvl="0" indent="-342900" algn="l" rtl="0">
              <a:spcBef>
                <a:spcPts val="0"/>
              </a:spcBef>
              <a:spcAft>
                <a:spcPts val="0"/>
              </a:spcAft>
              <a:buSzPts val="1800"/>
              <a:buChar char="-"/>
            </a:pPr>
            <a:r>
              <a:rPr lang="en-US" sz="1800" dirty="0"/>
              <a:t>4 Push Buttons</a:t>
            </a:r>
          </a:p>
          <a:p>
            <a:pPr marL="457200" lvl="0" indent="-342900" algn="l" rtl="0">
              <a:spcBef>
                <a:spcPts val="0"/>
              </a:spcBef>
              <a:spcAft>
                <a:spcPts val="0"/>
              </a:spcAft>
              <a:buSzPts val="1800"/>
              <a:buChar char="-"/>
            </a:pPr>
            <a:r>
              <a:rPr lang="en-US" sz="1800" dirty="0"/>
              <a:t>5 Resistors</a:t>
            </a:r>
          </a:p>
          <a:p>
            <a:pPr marL="457200" lvl="0" indent="-342900" algn="l" rtl="0">
              <a:spcBef>
                <a:spcPts val="0"/>
              </a:spcBef>
              <a:spcAft>
                <a:spcPts val="0"/>
              </a:spcAft>
              <a:buSzPts val="1800"/>
              <a:buChar char="-"/>
            </a:pPr>
            <a:r>
              <a:rPr lang="en-US" sz="1800" dirty="0"/>
              <a:t>LED</a:t>
            </a:r>
          </a:p>
          <a:p>
            <a:pPr marL="457200" lvl="0" indent="-342900" algn="l" rtl="0">
              <a:spcBef>
                <a:spcPts val="0"/>
              </a:spcBef>
              <a:spcAft>
                <a:spcPts val="0"/>
              </a:spcAft>
              <a:buSzPts val="1800"/>
              <a:buChar char="-"/>
            </a:pPr>
            <a:r>
              <a:rPr lang="en-US" sz="1800" dirty="0"/>
              <a:t>Wires As Appropriate</a:t>
            </a:r>
            <a:endParaRPr sz="1800" dirty="0"/>
          </a:p>
        </p:txBody>
      </p:sp>
      <p:pic>
        <p:nvPicPr>
          <p:cNvPr id="1026" name="Picture 2" descr="Raspberry Pi Camera Pinout - Arducam">
            <a:extLst>
              <a:ext uri="{FF2B5EF4-FFF2-40B4-BE49-F238E27FC236}">
                <a16:creationId xmlns:a16="http://schemas.microsoft.com/office/drawing/2014/main" id="{3C5657F4-AEBD-113B-A51E-95392B1F2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424" y="1469742"/>
            <a:ext cx="3073899" cy="2810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83"/>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Camera Installation</a:t>
            </a:r>
            <a:endParaRPr dirty="0"/>
          </a:p>
        </p:txBody>
      </p:sp>
      <p:sp>
        <p:nvSpPr>
          <p:cNvPr id="1120" name="Google Shape;1120;p83"/>
          <p:cNvSpPr txBox="1">
            <a:spLocks noGrp="1"/>
          </p:cNvSpPr>
          <p:nvPr>
            <p:ph type="body" idx="1"/>
          </p:nvPr>
        </p:nvSpPr>
        <p:spPr>
          <a:xfrm>
            <a:off x="228601" y="1234350"/>
            <a:ext cx="8812712" cy="3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Depending on the camera you buy, the ribbon cable may look different.</a:t>
            </a:r>
          </a:p>
          <a:p>
            <a:pPr marL="0" lvl="0" indent="0" algn="l" rtl="0">
              <a:spcBef>
                <a:spcPts val="0"/>
              </a:spcBef>
              <a:spcAft>
                <a:spcPts val="0"/>
              </a:spcAft>
              <a:buNone/>
            </a:pPr>
            <a:endParaRPr lang="en" sz="1800" dirty="0"/>
          </a:p>
          <a:p>
            <a:pPr marL="0" lvl="0" indent="0" algn="l" rtl="0">
              <a:spcBef>
                <a:spcPts val="0"/>
              </a:spcBef>
              <a:spcAft>
                <a:spcPts val="0"/>
              </a:spcAft>
              <a:buNone/>
            </a:pPr>
            <a:r>
              <a:rPr lang="en" sz="1800" dirty="0"/>
              <a:t>Generally you need to connect the ribbon cable such that the contacts on the Pi and Camera touch the contacts on the cable.</a:t>
            </a:r>
          </a:p>
          <a:p>
            <a:pPr marL="0" lvl="0" indent="0" algn="l" rtl="0">
              <a:spcBef>
                <a:spcPts val="0"/>
              </a:spcBef>
              <a:spcAft>
                <a:spcPts val="0"/>
              </a:spcAft>
              <a:buNone/>
            </a:pPr>
            <a:endParaRPr lang="en" sz="1800" dirty="0"/>
          </a:p>
          <a:p>
            <a:pPr marL="0" lvl="0" indent="0" algn="l" rtl="0">
              <a:spcBef>
                <a:spcPts val="0"/>
              </a:spcBef>
              <a:spcAft>
                <a:spcPts val="0"/>
              </a:spcAft>
              <a:buNone/>
            </a:pPr>
            <a:r>
              <a:rPr lang="en" sz="1800" dirty="0"/>
              <a:t>See the images to the right for orientation of the camera.</a:t>
            </a:r>
          </a:p>
          <a:p>
            <a:pPr marL="0" lvl="0" indent="0" algn="l" rtl="0">
              <a:spcBef>
                <a:spcPts val="0"/>
              </a:spcBef>
              <a:spcAft>
                <a:spcPts val="0"/>
              </a:spcAft>
              <a:buNone/>
            </a:pPr>
            <a:endParaRPr sz="1800" dirty="0"/>
          </a:p>
        </p:txBody>
      </p:sp>
      <p:pic>
        <p:nvPicPr>
          <p:cNvPr id="3" name="Picture 2">
            <a:extLst>
              <a:ext uri="{FF2B5EF4-FFF2-40B4-BE49-F238E27FC236}">
                <a16:creationId xmlns:a16="http://schemas.microsoft.com/office/drawing/2014/main" id="{071DAB3F-3138-CE22-99B3-F527533564A5}"/>
              </a:ext>
            </a:extLst>
          </p:cNvPr>
          <p:cNvPicPr>
            <a:picLocks noChangeAspect="1"/>
          </p:cNvPicPr>
          <p:nvPr/>
        </p:nvPicPr>
        <p:blipFill>
          <a:blip r:embed="rId3"/>
          <a:stretch>
            <a:fillRect/>
          </a:stretch>
        </p:blipFill>
        <p:spPr>
          <a:xfrm>
            <a:off x="1740209" y="3064350"/>
            <a:ext cx="2637090" cy="1763486"/>
          </a:xfrm>
          <a:prstGeom prst="rect">
            <a:avLst/>
          </a:prstGeom>
        </p:spPr>
      </p:pic>
      <p:pic>
        <p:nvPicPr>
          <p:cNvPr id="5" name="Picture 4">
            <a:extLst>
              <a:ext uri="{FF2B5EF4-FFF2-40B4-BE49-F238E27FC236}">
                <a16:creationId xmlns:a16="http://schemas.microsoft.com/office/drawing/2014/main" id="{CFCB9E10-5D13-F949-469E-5739FF586D99}"/>
              </a:ext>
            </a:extLst>
          </p:cNvPr>
          <p:cNvPicPr>
            <a:picLocks noChangeAspect="1"/>
          </p:cNvPicPr>
          <p:nvPr/>
        </p:nvPicPr>
        <p:blipFill>
          <a:blip r:embed="rId4"/>
          <a:stretch>
            <a:fillRect/>
          </a:stretch>
        </p:blipFill>
        <p:spPr>
          <a:xfrm>
            <a:off x="5816465" y="2423516"/>
            <a:ext cx="2870335" cy="23770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83"/>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Do Camera’s Take Pictures</a:t>
            </a:r>
            <a:endParaRPr dirty="0"/>
          </a:p>
        </p:txBody>
      </p:sp>
      <p:sp>
        <p:nvSpPr>
          <p:cNvPr id="1120" name="Google Shape;1120;p83"/>
          <p:cNvSpPr txBox="1">
            <a:spLocks noGrp="1"/>
          </p:cNvSpPr>
          <p:nvPr>
            <p:ph type="body" idx="1"/>
          </p:nvPr>
        </p:nvSpPr>
        <p:spPr>
          <a:xfrm>
            <a:off x="228600" y="1234350"/>
            <a:ext cx="8714328" cy="3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The camera’s lens collects and focuses the light, and the sensor module is divided into millions of red, green, and blue pixels.</a:t>
            </a:r>
          </a:p>
        </p:txBody>
      </p:sp>
      <p:pic>
        <p:nvPicPr>
          <p:cNvPr id="2052" name="Picture 4">
            <a:extLst>
              <a:ext uri="{FF2B5EF4-FFF2-40B4-BE49-F238E27FC236}">
                <a16:creationId xmlns:a16="http://schemas.microsoft.com/office/drawing/2014/main" id="{360CCF3A-4365-1177-4038-EC844A640E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86" t="25131" r="2500" b="4844"/>
          <a:stretch/>
        </p:blipFill>
        <p:spPr bwMode="auto">
          <a:xfrm>
            <a:off x="4490755" y="2236061"/>
            <a:ext cx="4310643" cy="195806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20;p83">
            <a:extLst>
              <a:ext uri="{FF2B5EF4-FFF2-40B4-BE49-F238E27FC236}">
                <a16:creationId xmlns:a16="http://schemas.microsoft.com/office/drawing/2014/main" id="{BA2197F7-2AEB-2F82-ADF7-7A4EFE62D847}"/>
              </a:ext>
            </a:extLst>
          </p:cNvPr>
          <p:cNvSpPr txBox="1">
            <a:spLocks/>
          </p:cNvSpPr>
          <p:nvPr/>
        </p:nvSpPr>
        <p:spPr>
          <a:xfrm>
            <a:off x="242961" y="1951090"/>
            <a:ext cx="4106265" cy="25280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9pPr>
          </a:lstStyle>
          <a:p>
            <a:pPr marL="0" indent="0">
              <a:buFont typeface="Source Sans Pro"/>
              <a:buNone/>
            </a:pPr>
            <a:r>
              <a:rPr lang="en-US" sz="1800" dirty="0"/>
              <a:t>When light hits the pixel, the sensor converts it into energy and the amount measured is used to determine how much of the color is in the image. </a:t>
            </a:r>
          </a:p>
          <a:p>
            <a:pPr marL="0" indent="0">
              <a:buFont typeface="Source Sans Pro"/>
              <a:buNone/>
            </a:pPr>
            <a:endParaRPr lang="en-US" sz="1800" dirty="0"/>
          </a:p>
          <a:p>
            <a:pPr marL="0" indent="0">
              <a:buFont typeface="Source Sans Pro"/>
              <a:buNone/>
            </a:pPr>
            <a:r>
              <a:rPr lang="en-US" sz="1800" dirty="0"/>
              <a:t>A computer in the camera is used to estimate the colors in the scene and combines the pixels to create a complete picture</a:t>
            </a:r>
          </a:p>
        </p:txBody>
      </p:sp>
    </p:spTree>
    <p:extLst>
      <p:ext uri="{BB962C8B-B14F-4D97-AF65-F5344CB8AC3E}">
        <p14:creationId xmlns:p14="http://schemas.microsoft.com/office/powerpoint/2010/main" val="587881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Enabling The Camera</a:t>
            </a:r>
            <a:endParaRPr dirty="0"/>
          </a:p>
        </p:txBody>
      </p:sp>
      <p:sp>
        <p:nvSpPr>
          <p:cNvPr id="1111" name="Google Shape;1111;p82"/>
          <p:cNvSpPr txBox="1">
            <a:spLocks noGrp="1"/>
          </p:cNvSpPr>
          <p:nvPr>
            <p:ph type="body" idx="1"/>
          </p:nvPr>
        </p:nvSpPr>
        <p:spPr>
          <a:xfrm>
            <a:off x="228600" y="1302925"/>
            <a:ext cx="4539685" cy="366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b="0" i="0" u="none" strike="noStrike" dirty="0">
                <a:solidFill>
                  <a:srgbClr val="FFFFFF"/>
                </a:solidFill>
                <a:effectLst/>
                <a:latin typeface="Source Sans Pro" panose="020B0503030403020204" pitchFamily="34" charset="0"/>
              </a:rPr>
              <a:t>Before we can use the camera, we must enable it.</a:t>
            </a:r>
          </a:p>
          <a:p>
            <a:pPr marL="0" lvl="0" indent="0" algn="l" rtl="0">
              <a:spcBef>
                <a:spcPts val="0"/>
              </a:spcBef>
              <a:spcAft>
                <a:spcPts val="1600"/>
              </a:spcAft>
              <a:buNone/>
            </a:pPr>
            <a:r>
              <a:rPr lang="en-US" sz="2000" dirty="0">
                <a:latin typeface="Source Sans Pro" panose="020B0503030403020204" pitchFamily="34" charset="0"/>
              </a:rPr>
              <a:t>Go to the Raspberry Pi Configuration and select enable for the camera.</a:t>
            </a:r>
          </a:p>
          <a:p>
            <a:pPr marL="0" lvl="0" indent="0" algn="l" rtl="0">
              <a:spcBef>
                <a:spcPts val="0"/>
              </a:spcBef>
              <a:spcAft>
                <a:spcPts val="1600"/>
              </a:spcAft>
              <a:buNone/>
            </a:pPr>
            <a:r>
              <a:rPr lang="en-US" sz="2000" dirty="0">
                <a:latin typeface="Source Sans Pro" panose="020B0503030403020204" pitchFamily="34" charset="0"/>
              </a:rPr>
              <a:t>Your Pi will reboot after you press ok.</a:t>
            </a:r>
          </a:p>
        </p:txBody>
      </p:sp>
      <p:pic>
        <p:nvPicPr>
          <p:cNvPr id="3" name="Picture 2">
            <a:extLst>
              <a:ext uri="{FF2B5EF4-FFF2-40B4-BE49-F238E27FC236}">
                <a16:creationId xmlns:a16="http://schemas.microsoft.com/office/drawing/2014/main" id="{52842E1D-99D4-8787-76ED-104E2B0C765B}"/>
              </a:ext>
            </a:extLst>
          </p:cNvPr>
          <p:cNvPicPr>
            <a:picLocks noChangeAspect="1"/>
          </p:cNvPicPr>
          <p:nvPr/>
        </p:nvPicPr>
        <p:blipFill>
          <a:blip r:embed="rId3"/>
          <a:stretch>
            <a:fillRect/>
          </a:stretch>
        </p:blipFill>
        <p:spPr>
          <a:xfrm>
            <a:off x="4891840" y="1412291"/>
            <a:ext cx="3918145" cy="33099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Taking A Picture Via Terminal</a:t>
            </a:r>
            <a:endParaRPr dirty="0"/>
          </a:p>
        </p:txBody>
      </p:sp>
      <p:sp>
        <p:nvSpPr>
          <p:cNvPr id="1111" name="Google Shape;1111;p82"/>
          <p:cNvSpPr txBox="1">
            <a:spLocks noGrp="1"/>
          </p:cNvSpPr>
          <p:nvPr>
            <p:ph type="body" idx="1"/>
          </p:nvPr>
        </p:nvSpPr>
        <p:spPr>
          <a:xfrm>
            <a:off x="228599" y="1302925"/>
            <a:ext cx="4664829" cy="366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700" b="0" i="0" u="none" strike="noStrike" dirty="0">
                <a:solidFill>
                  <a:srgbClr val="FFFFFF"/>
                </a:solidFill>
                <a:effectLst/>
                <a:latin typeface="Source Sans Pro" panose="020B0503030403020204" pitchFamily="34" charset="0"/>
              </a:rPr>
              <a:t>The </a:t>
            </a:r>
            <a:r>
              <a:rPr lang="en-US" sz="1700" b="0" i="0" u="none" strike="noStrike" dirty="0" err="1">
                <a:solidFill>
                  <a:srgbClr val="FFFFFF"/>
                </a:solidFill>
                <a:effectLst/>
                <a:latin typeface="Source Sans Pro" panose="020B0503030403020204" pitchFamily="34" charset="0"/>
              </a:rPr>
              <a:t>rapistill</a:t>
            </a:r>
            <a:r>
              <a:rPr lang="en-US" sz="1700" b="0" i="0" u="none" strike="noStrike" dirty="0">
                <a:solidFill>
                  <a:srgbClr val="FFFFFF"/>
                </a:solidFill>
                <a:effectLst/>
                <a:latin typeface="Source Sans Pro" panose="020B0503030403020204" pitchFamily="34" charset="0"/>
              </a:rPr>
              <a:t> command will take a picture usin</a:t>
            </a:r>
            <a:r>
              <a:rPr lang="en-US" sz="1700" dirty="0">
                <a:latin typeface="Source Sans Pro" panose="020B0503030403020204" pitchFamily="34" charset="0"/>
              </a:rPr>
              <a:t>g the camera.</a:t>
            </a:r>
            <a:endParaRPr lang="en-US" sz="1700" b="0" i="0" u="none" strike="noStrike" dirty="0">
              <a:solidFill>
                <a:srgbClr val="FFFFFF"/>
              </a:solidFill>
              <a:effectLst/>
              <a:latin typeface="Source Sans Pro" panose="020B0503030403020204" pitchFamily="34" charset="0"/>
            </a:endParaRPr>
          </a:p>
          <a:p>
            <a:pPr marL="0" lvl="0" indent="0" algn="l" rtl="0">
              <a:spcBef>
                <a:spcPts val="0"/>
              </a:spcBef>
              <a:spcAft>
                <a:spcPts val="1600"/>
              </a:spcAft>
              <a:buNone/>
            </a:pPr>
            <a:r>
              <a:rPr lang="en-US" sz="1700" dirty="0">
                <a:latin typeface="Source Sans Pro" panose="020B0503030403020204" pitchFamily="34" charset="0"/>
              </a:rPr>
              <a:t>The command</a:t>
            </a:r>
            <a:br>
              <a:rPr lang="en-US" sz="1700" dirty="0">
                <a:latin typeface="Source Sans Pro" panose="020B0503030403020204" pitchFamily="34" charset="0"/>
              </a:rPr>
            </a:br>
            <a:r>
              <a:rPr lang="en-US" sz="1700" i="1" dirty="0" err="1">
                <a:latin typeface="Source Sans Pro" panose="020B0503030403020204" pitchFamily="34" charset="0"/>
              </a:rPr>
              <a:t>raspistill</a:t>
            </a:r>
            <a:r>
              <a:rPr lang="en-US" sz="1700" i="1" dirty="0">
                <a:latin typeface="Source Sans Pro" panose="020B0503030403020204" pitchFamily="34" charset="0"/>
              </a:rPr>
              <a:t> –o Desktop/image.jpg </a:t>
            </a:r>
            <a:r>
              <a:rPr lang="en-US" sz="1700" dirty="0">
                <a:latin typeface="Source Sans Pro" panose="020B0503030403020204" pitchFamily="34" charset="0"/>
              </a:rPr>
              <a:t>will create a picture titled image and save it to the desktop.</a:t>
            </a:r>
          </a:p>
          <a:p>
            <a:pPr marL="0" lvl="0" indent="0" algn="l" rtl="0">
              <a:spcBef>
                <a:spcPts val="0"/>
              </a:spcBef>
              <a:spcAft>
                <a:spcPts val="1600"/>
              </a:spcAft>
              <a:buNone/>
            </a:pPr>
            <a:r>
              <a:rPr lang="en-US" sz="1700" dirty="0">
                <a:latin typeface="Source Sans Pro" panose="020B0503030403020204" pitchFamily="34" charset="0"/>
              </a:rPr>
              <a:t>Open the file after you run this command.</a:t>
            </a:r>
          </a:p>
          <a:p>
            <a:pPr marL="0" lvl="0" indent="0" algn="l" rtl="0">
              <a:spcBef>
                <a:spcPts val="0"/>
              </a:spcBef>
              <a:spcAft>
                <a:spcPts val="1600"/>
              </a:spcAft>
              <a:buNone/>
            </a:pPr>
            <a:r>
              <a:rPr lang="en-US" sz="1700" dirty="0">
                <a:latin typeface="Source Sans Pro" panose="020B0503030403020204" pitchFamily="34" charset="0"/>
              </a:rPr>
              <a:t>You can modify the command to change the size of the image by using:</a:t>
            </a:r>
            <a:br>
              <a:rPr lang="en-US" sz="1700" dirty="0">
                <a:latin typeface="Source Sans Pro" panose="020B0503030403020204" pitchFamily="34" charset="0"/>
              </a:rPr>
            </a:br>
            <a:r>
              <a:rPr lang="en-US" sz="1700" i="1" dirty="0" err="1">
                <a:latin typeface="Source Sans Pro" panose="020B0503030403020204" pitchFamily="34" charset="0"/>
              </a:rPr>
              <a:t>raspistill</a:t>
            </a:r>
            <a:r>
              <a:rPr lang="en-US" sz="1700" i="1" dirty="0">
                <a:latin typeface="Source Sans Pro" panose="020B0503030403020204" pitchFamily="34" charset="0"/>
              </a:rPr>
              <a:t> -o Desktop/image-small.jpg -w 640 -h 480</a:t>
            </a:r>
          </a:p>
          <a:p>
            <a:pPr marL="0" lvl="0" indent="0" algn="l" rtl="0">
              <a:spcBef>
                <a:spcPts val="0"/>
              </a:spcBef>
              <a:spcAft>
                <a:spcPts val="1600"/>
              </a:spcAft>
              <a:buNone/>
            </a:pPr>
            <a:endParaRPr lang="en-US" sz="1600" dirty="0">
              <a:latin typeface="Source Sans Pro" panose="020B0503030403020204" pitchFamily="34" charset="0"/>
            </a:endParaRPr>
          </a:p>
        </p:txBody>
      </p:sp>
      <p:pic>
        <p:nvPicPr>
          <p:cNvPr id="4" name="Picture 3">
            <a:extLst>
              <a:ext uri="{FF2B5EF4-FFF2-40B4-BE49-F238E27FC236}">
                <a16:creationId xmlns:a16="http://schemas.microsoft.com/office/drawing/2014/main" id="{99C149F4-062F-22E5-9201-E4218CC0F56C}"/>
              </a:ext>
            </a:extLst>
          </p:cNvPr>
          <p:cNvPicPr>
            <a:picLocks noChangeAspect="1"/>
          </p:cNvPicPr>
          <p:nvPr/>
        </p:nvPicPr>
        <p:blipFill rotWithShape="1">
          <a:blip r:embed="rId3"/>
          <a:srcRect l="2580"/>
          <a:stretch/>
        </p:blipFill>
        <p:spPr>
          <a:xfrm>
            <a:off x="4893429" y="1359857"/>
            <a:ext cx="4021972" cy="2516121"/>
          </a:xfrm>
          <a:prstGeom prst="rect">
            <a:avLst/>
          </a:prstGeom>
        </p:spPr>
      </p:pic>
    </p:spTree>
    <p:extLst>
      <p:ext uri="{BB962C8B-B14F-4D97-AF65-F5344CB8AC3E}">
        <p14:creationId xmlns:p14="http://schemas.microsoft.com/office/powerpoint/2010/main" val="184403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Recording A Video Via Terminal</a:t>
            </a:r>
            <a:endParaRPr dirty="0"/>
          </a:p>
        </p:txBody>
      </p:sp>
      <p:sp>
        <p:nvSpPr>
          <p:cNvPr id="1111" name="Google Shape;1111;p82"/>
          <p:cNvSpPr txBox="1">
            <a:spLocks noGrp="1"/>
          </p:cNvSpPr>
          <p:nvPr>
            <p:ph type="body" idx="1"/>
          </p:nvPr>
        </p:nvSpPr>
        <p:spPr>
          <a:xfrm>
            <a:off x="228599" y="1302925"/>
            <a:ext cx="3978614" cy="366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b="0" i="0" u="none" strike="noStrike" dirty="0">
                <a:solidFill>
                  <a:srgbClr val="FFFFFF"/>
                </a:solidFill>
                <a:effectLst/>
                <a:latin typeface="Source Sans Pro" panose="020B0503030403020204" pitchFamily="34" charset="0"/>
                <a:ea typeface="Source Sans Pro" panose="020B0503030403020204" pitchFamily="34" charset="0"/>
              </a:rPr>
              <a:t>To record a video in the terminal, we will use the </a:t>
            </a:r>
            <a:r>
              <a:rPr lang="en-US" sz="1800" b="0" i="0" u="none" strike="noStrike" dirty="0" err="1">
                <a:solidFill>
                  <a:srgbClr val="FFFFFF"/>
                </a:solidFill>
                <a:effectLst/>
                <a:latin typeface="Source Sans Pro" panose="020B0503030403020204" pitchFamily="34" charset="0"/>
                <a:ea typeface="Source Sans Pro" panose="020B0503030403020204" pitchFamily="34" charset="0"/>
              </a:rPr>
              <a:t>raspivid</a:t>
            </a:r>
            <a:r>
              <a:rPr lang="en-US" sz="1800" b="0" i="0" u="none" strike="noStrike" dirty="0">
                <a:solidFill>
                  <a:srgbClr val="FFFFFF"/>
                </a:solidFill>
                <a:effectLst/>
                <a:latin typeface="Source Sans Pro" panose="020B0503030403020204" pitchFamily="34" charset="0"/>
                <a:ea typeface="Source Sans Pro" panose="020B0503030403020204" pitchFamily="34" charset="0"/>
              </a:rPr>
              <a:t> command.</a:t>
            </a:r>
          </a:p>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To record a video, enter </a:t>
            </a:r>
            <a:br>
              <a:rPr lang="en-US" sz="1800" dirty="0">
                <a:latin typeface="Source Sans Pro" panose="020B0503030403020204" pitchFamily="34" charset="0"/>
                <a:ea typeface="Source Sans Pro" panose="020B0503030403020204" pitchFamily="34" charset="0"/>
              </a:rPr>
            </a:br>
            <a:r>
              <a:rPr kumimoji="0" lang="sv-SE" altLang="en-US" sz="1800" b="0" i="1" u="none" strike="noStrike" cap="none" normalizeH="0" baseline="0" dirty="0">
                <a:ln>
                  <a:noFill/>
                </a:ln>
                <a:solidFill>
                  <a:srgbClr val="FFFFFF"/>
                </a:solidFill>
                <a:effectLst/>
                <a:latin typeface="Source Sans Pro" panose="020B0503030403020204" pitchFamily="34" charset="0"/>
                <a:ea typeface="Source Sans Pro" panose="020B0503030403020204" pitchFamily="34" charset="0"/>
              </a:rPr>
              <a:t>raspivid -o Desktop/video.h264 -t 10000</a:t>
            </a:r>
          </a:p>
          <a:p>
            <a:pPr marL="0" indent="0">
              <a:spcAft>
                <a:spcPts val="1600"/>
              </a:spcAft>
              <a:buNone/>
            </a:pPr>
            <a:r>
              <a:rPr lang="sv-SE" sz="1800" dirty="0">
                <a:latin typeface="Source Sans Pro" panose="020B0503030403020204" pitchFamily="34" charset="0"/>
                <a:ea typeface="Source Sans Pro" panose="020B0503030403020204" pitchFamily="34" charset="0"/>
              </a:rPr>
              <a:t>The video is in the h264 video format, and t</a:t>
            </a:r>
            <a:r>
              <a:rPr lang="sv-SE" sz="1800" b="0" u="none" strike="noStrike" dirty="0">
                <a:solidFill>
                  <a:srgbClr val="FFFFFF"/>
                </a:solidFill>
                <a:effectLst/>
                <a:latin typeface="Source Sans Pro" panose="020B0503030403020204" pitchFamily="34" charset="0"/>
                <a:ea typeface="Source Sans Pro" panose="020B0503030403020204" pitchFamily="34" charset="0"/>
              </a:rPr>
              <a:t>he t argument will set the length of the video in miliseconds.</a:t>
            </a:r>
          </a:p>
          <a:p>
            <a:pPr marL="0" indent="0">
              <a:spcAft>
                <a:spcPts val="1600"/>
              </a:spcAft>
              <a:buNone/>
            </a:pPr>
            <a:r>
              <a:rPr lang="sv-SE" sz="1800" b="0" u="none" strike="noStrike" dirty="0">
                <a:solidFill>
                  <a:srgbClr val="FFFFFF"/>
                </a:solidFill>
                <a:effectLst/>
                <a:latin typeface="Source Sans Pro" panose="020B0503030403020204" pitchFamily="34" charset="0"/>
                <a:ea typeface="Source Sans Pro" panose="020B0503030403020204" pitchFamily="34" charset="0"/>
              </a:rPr>
              <a:t>Play your video</a:t>
            </a:r>
            <a:r>
              <a:rPr lang="sv-SE" sz="1800" dirty="0">
                <a:latin typeface="Source Sans Pro" panose="020B0503030403020204" pitchFamily="34" charset="0"/>
                <a:ea typeface="Source Sans Pro" panose="020B0503030403020204" pitchFamily="34" charset="0"/>
              </a:rPr>
              <a:t> after you record it.</a:t>
            </a:r>
            <a:endParaRPr lang="en-US" sz="1800" b="0" u="none" strike="noStrike" dirty="0">
              <a:solidFill>
                <a:srgbClr val="FFFFFF"/>
              </a:solidFill>
              <a:effectLst/>
              <a:latin typeface="Source Sans Pro" panose="020B0503030403020204" pitchFamily="34" charset="0"/>
              <a:ea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a:p>
            <a:pPr marL="0" lvl="0" indent="0" algn="l" rtl="0">
              <a:spcBef>
                <a:spcPts val="0"/>
              </a:spcBef>
              <a:spcAft>
                <a:spcPts val="1600"/>
              </a:spcAft>
              <a:buNone/>
            </a:pPr>
            <a:endParaRPr lang="en-US" sz="1600" i="1" dirty="0">
              <a:latin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3BFEF0B-EDE9-5F74-94F3-983236FABB9E}"/>
              </a:ext>
            </a:extLst>
          </p:cNvPr>
          <p:cNvPicPr>
            <a:picLocks noChangeAspect="1"/>
          </p:cNvPicPr>
          <p:nvPr/>
        </p:nvPicPr>
        <p:blipFill rotWithShape="1">
          <a:blip r:embed="rId3"/>
          <a:srcRect l="2121" t="4280" r="7056" b="5453"/>
          <a:stretch/>
        </p:blipFill>
        <p:spPr>
          <a:xfrm>
            <a:off x="4284189" y="1459148"/>
            <a:ext cx="4584323" cy="2821022"/>
          </a:xfrm>
          <a:prstGeom prst="rect">
            <a:avLst/>
          </a:prstGeom>
        </p:spPr>
      </p:pic>
    </p:spTree>
    <p:extLst>
      <p:ext uri="{BB962C8B-B14F-4D97-AF65-F5344CB8AC3E}">
        <p14:creationId xmlns:p14="http://schemas.microsoft.com/office/powerpoint/2010/main" val="602380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Enable Direct Capture</a:t>
            </a:r>
            <a:endParaRPr dirty="0"/>
          </a:p>
        </p:txBody>
      </p:sp>
      <p:sp>
        <p:nvSpPr>
          <p:cNvPr id="1111" name="Google Shape;1111;p82"/>
          <p:cNvSpPr txBox="1">
            <a:spLocks noGrp="1"/>
          </p:cNvSpPr>
          <p:nvPr>
            <p:ph type="body" idx="1"/>
          </p:nvPr>
        </p:nvSpPr>
        <p:spPr>
          <a:xfrm>
            <a:off x="228599" y="1302925"/>
            <a:ext cx="8661904" cy="366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b="0" i="0" u="none" strike="noStrike" dirty="0">
                <a:solidFill>
                  <a:srgbClr val="FFFFFF"/>
                </a:solidFill>
                <a:effectLst/>
                <a:latin typeface="Source Sans Pro" panose="020B0503030403020204" pitchFamily="34" charset="0"/>
                <a:ea typeface="Source Sans Pro" panose="020B0503030403020204" pitchFamily="34" charset="0"/>
              </a:rPr>
              <a:t>For us to see a live preview of our camera using VNC, we must enable direct capture.</a:t>
            </a:r>
          </a:p>
          <a:p>
            <a:pPr marL="0" lvl="0" indent="0" algn="l" rtl="0">
              <a:spcBef>
                <a:spcPts val="0"/>
              </a:spcBef>
              <a:spcAft>
                <a:spcPts val="1600"/>
              </a:spcAft>
              <a:buNone/>
            </a:pPr>
            <a:r>
              <a:rPr lang="en-US" sz="1800" dirty="0">
                <a:latin typeface="Source Sans Pro" panose="020B0503030403020204" pitchFamily="34" charset="0"/>
                <a:ea typeface="Source Sans Pro" panose="020B0503030403020204" pitchFamily="34" charset="0"/>
              </a:rPr>
              <a:t>Please go to VNC settings and then to troubleshooting.</a:t>
            </a:r>
          </a:p>
          <a:p>
            <a:pPr marL="0" lvl="0" indent="0" algn="l" rtl="0">
              <a:spcBef>
                <a:spcPts val="0"/>
              </a:spcBef>
              <a:spcAft>
                <a:spcPts val="1600"/>
              </a:spcAft>
              <a:buNone/>
            </a:pPr>
            <a:r>
              <a:rPr lang="en-US" sz="1800" b="0" u="none" strike="noStrike" dirty="0">
                <a:solidFill>
                  <a:srgbClr val="FFFFFF"/>
                </a:solidFill>
                <a:effectLst/>
                <a:latin typeface="Source Sans Pro" panose="020B0503030403020204" pitchFamily="34" charset="0"/>
                <a:ea typeface="Source Sans Pro" panose="020B0503030403020204" pitchFamily="34" charset="0"/>
              </a:rPr>
              <a:t>Click on enable di</a:t>
            </a:r>
            <a:r>
              <a:rPr lang="en-US" sz="1800" dirty="0">
                <a:latin typeface="Source Sans Pro" panose="020B0503030403020204" pitchFamily="34" charset="0"/>
                <a:ea typeface="Source Sans Pro" panose="020B0503030403020204" pitchFamily="34" charset="0"/>
              </a:rPr>
              <a:t>rect capture.</a:t>
            </a:r>
            <a:endParaRPr lang="en-US" sz="1800" b="0" u="none" strike="noStrike" dirty="0">
              <a:solidFill>
                <a:srgbClr val="FFFFFF"/>
              </a:solidFill>
              <a:effectLst/>
              <a:latin typeface="Source Sans Pro" panose="020B0503030403020204" pitchFamily="34" charset="0"/>
              <a:ea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a:p>
            <a:pPr marL="0" lvl="0" indent="0" algn="l" rtl="0">
              <a:spcBef>
                <a:spcPts val="0"/>
              </a:spcBef>
              <a:spcAft>
                <a:spcPts val="1600"/>
              </a:spcAft>
              <a:buNone/>
            </a:pPr>
            <a:endParaRPr lang="en-US" sz="1600" i="1" dirty="0">
              <a:latin typeface="Source Sans Pro" panose="020B0503030403020204" pitchFamily="34" charset="0"/>
            </a:endParaRPr>
          </a:p>
          <a:p>
            <a:pPr marL="0" lvl="0" indent="0" algn="l" rtl="0">
              <a:spcBef>
                <a:spcPts val="0"/>
              </a:spcBef>
              <a:spcAft>
                <a:spcPts val="1600"/>
              </a:spcAft>
              <a:buNone/>
            </a:pPr>
            <a:endParaRPr lang="en-US" sz="1600" dirty="0">
              <a:latin typeface="Source Sans Pro" panose="020B0503030403020204" pitchFamily="34" charset="0"/>
            </a:endParaRPr>
          </a:p>
        </p:txBody>
      </p:sp>
      <p:sp>
        <p:nvSpPr>
          <p:cNvPr id="2" name="Rectangle 1">
            <a:extLst>
              <a:ext uri="{FF2B5EF4-FFF2-40B4-BE49-F238E27FC236}">
                <a16:creationId xmlns:a16="http://schemas.microsoft.com/office/drawing/2014/main" id="{C0E5DE41-A61E-7409-D0C6-BBC243826ADA}"/>
              </a:ext>
            </a:extLst>
          </p:cNvPr>
          <p:cNvSpPr>
            <a:spLocks noChangeArrowheads="1"/>
          </p:cNvSpPr>
          <p:nvPr/>
        </p:nvSpPr>
        <p:spPr bwMode="auto">
          <a:xfrm>
            <a:off x="1062811" y="2204650"/>
            <a:ext cx="65" cy="276999"/>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ED71DA99-46A7-75F8-DAE1-D8E2BB35E207}"/>
              </a:ext>
            </a:extLst>
          </p:cNvPr>
          <p:cNvPicPr>
            <a:picLocks noChangeAspect="1"/>
          </p:cNvPicPr>
          <p:nvPr/>
        </p:nvPicPr>
        <p:blipFill>
          <a:blip r:embed="rId3"/>
          <a:stretch>
            <a:fillRect/>
          </a:stretch>
        </p:blipFill>
        <p:spPr>
          <a:xfrm>
            <a:off x="599048" y="2709051"/>
            <a:ext cx="3647028" cy="2191925"/>
          </a:xfrm>
          <a:prstGeom prst="rect">
            <a:avLst/>
          </a:prstGeom>
        </p:spPr>
      </p:pic>
      <p:pic>
        <p:nvPicPr>
          <p:cNvPr id="9" name="Picture 8">
            <a:extLst>
              <a:ext uri="{FF2B5EF4-FFF2-40B4-BE49-F238E27FC236}">
                <a16:creationId xmlns:a16="http://schemas.microsoft.com/office/drawing/2014/main" id="{804B34E6-7B92-426D-272F-416AB3300C7E}"/>
              </a:ext>
            </a:extLst>
          </p:cNvPr>
          <p:cNvPicPr>
            <a:picLocks noChangeAspect="1"/>
          </p:cNvPicPr>
          <p:nvPr/>
        </p:nvPicPr>
        <p:blipFill>
          <a:blip r:embed="rId4"/>
          <a:stretch>
            <a:fillRect/>
          </a:stretch>
        </p:blipFill>
        <p:spPr>
          <a:xfrm>
            <a:off x="5208192" y="2268217"/>
            <a:ext cx="3237975" cy="2758275"/>
          </a:xfrm>
          <a:prstGeom prst="rect">
            <a:avLst/>
          </a:prstGeom>
        </p:spPr>
      </p:pic>
    </p:spTree>
    <p:extLst>
      <p:ext uri="{BB962C8B-B14F-4D97-AF65-F5344CB8AC3E}">
        <p14:creationId xmlns:p14="http://schemas.microsoft.com/office/powerpoint/2010/main" val="3461879809"/>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1698</TotalTime>
  <Words>1167</Words>
  <Application>Microsoft Office PowerPoint</Application>
  <PresentationFormat>On-screen Show (16:9)</PresentationFormat>
  <Paragraphs>99</Paragraphs>
  <Slides>23</Slides>
  <Notes>23</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Raleway</vt:lpstr>
      <vt:lpstr>Lato</vt:lpstr>
      <vt:lpstr>Bebas Neue</vt:lpstr>
      <vt:lpstr>Times New Roman</vt:lpstr>
      <vt:lpstr>Montserrat</vt:lpstr>
      <vt:lpstr>Josefin Slab SemiBold</vt:lpstr>
      <vt:lpstr>Source Sans Pro</vt:lpstr>
      <vt:lpstr>Arial</vt:lpstr>
      <vt:lpstr>Simple Dark</vt:lpstr>
      <vt:lpstr>Electronic Circuit Style CV by Slidesgo</vt:lpstr>
      <vt:lpstr>Coach Notes</vt:lpstr>
      <vt:lpstr>Machine Learning With Raspberry Pi Camera</vt:lpstr>
      <vt:lpstr>Materials Needed</vt:lpstr>
      <vt:lpstr>Camera Installation</vt:lpstr>
      <vt:lpstr>How Do Camera’s Take Pictures</vt:lpstr>
      <vt:lpstr>Enabling The Camera</vt:lpstr>
      <vt:lpstr>Taking A Picture Via Terminal</vt:lpstr>
      <vt:lpstr>Recording A Video Via Terminal</vt:lpstr>
      <vt:lpstr>Enable Direct Capture</vt:lpstr>
      <vt:lpstr>Creating A Live Preview</vt:lpstr>
      <vt:lpstr>Camera Control Board</vt:lpstr>
      <vt:lpstr>Project Circuit</vt:lpstr>
      <vt:lpstr>Setup</vt:lpstr>
      <vt:lpstr>Setup</vt:lpstr>
      <vt:lpstr>Setup</vt:lpstr>
      <vt:lpstr>Taking Pictures</vt:lpstr>
      <vt:lpstr>Start A Recording</vt:lpstr>
      <vt:lpstr>Stop A Recording</vt:lpstr>
      <vt:lpstr>Applying A Filter</vt:lpstr>
      <vt:lpstr>Destroy</vt:lpstr>
      <vt:lpstr>Program Entrance</vt:lpstr>
      <vt:lpstr>Discussion</vt:lpstr>
      <vt:lpstr>Power off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with Raspberry Pi</dc:title>
  <cp:lastModifiedBy>Kyler J. Martinez</cp:lastModifiedBy>
  <cp:revision>36</cp:revision>
  <dcterms:modified xsi:type="dcterms:W3CDTF">2022-07-22T00:00:20Z</dcterms:modified>
</cp:coreProperties>
</file>